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1"/>
  </p:notesMasterIdLst>
  <p:handoutMasterIdLst>
    <p:handoutMasterId r:id="rId12"/>
  </p:handoutMasterIdLst>
  <p:sldIdLst>
    <p:sldId id="261" r:id="rId5"/>
    <p:sldId id="287" r:id="rId6"/>
    <p:sldId id="266" r:id="rId7"/>
    <p:sldId id="288" r:id="rId8"/>
    <p:sldId id="262" r:id="rId9"/>
    <p:sldId id="289"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E7A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p:scale>
          <a:sx n="1" d="2"/>
          <a:sy n="1" d="2"/>
        </p:scale>
        <p:origin x="2712" y="485"/>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commentAuthors" Target="commentAuthors.xml"/><Relationship Id="rId18" Type="http://schemas.microsoft.com/office/2018/10/relationships/authors" Target="author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19D7FC0-1DD1-4CA8-8112-A8C7F40EA6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F0B4FAB-25C6-4E98-9EBB-B23B53E6691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B98C9BE-87B7-4760-A22C-329CE4983B43}" type="datetimeFigureOut">
              <a:rPr lang="en-US" smtClean="0"/>
              <a:t>3/19/2023</a:t>
            </a:fld>
            <a:endParaRPr lang="en-US" dirty="0"/>
          </a:p>
        </p:txBody>
      </p:sp>
      <p:sp>
        <p:nvSpPr>
          <p:cNvPr id="4" name="Footer Placeholder 3">
            <a:extLst>
              <a:ext uri="{FF2B5EF4-FFF2-40B4-BE49-F238E27FC236}">
                <a16:creationId xmlns:a16="http://schemas.microsoft.com/office/drawing/2014/main" id="{4D1D8D7A-73C0-4D72-A352-EECD76243E9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F5E284F-EDF0-4258-A6DB-1E971D45519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436F7D-74B8-491D-9B56-3C7529DF59F4}" type="slidenum">
              <a:rPr lang="en-US" smtClean="0"/>
              <a:t>‹#›</a:t>
            </a:fld>
            <a:endParaRPr lang="en-US" dirty="0"/>
          </a:p>
        </p:txBody>
      </p:sp>
    </p:spTree>
    <p:extLst>
      <p:ext uri="{BB962C8B-B14F-4D97-AF65-F5344CB8AC3E}">
        <p14:creationId xmlns:p14="http://schemas.microsoft.com/office/powerpoint/2010/main" val="33414326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F89C1D-9DA7-4C69-9BE5-61F988705FB7}" type="datetimeFigureOut">
              <a:rPr lang="en-US" smtClean="0"/>
              <a:t>3/19/2023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EB07D3-876E-4CE3-BE97-1887ED6BB637}" type="slidenum">
              <a:rPr lang="en-US" smtClean="0"/>
              <a:t>‹#›</a:t>
            </a:fld>
            <a:endParaRPr lang="en-US" dirty="0"/>
          </a:p>
        </p:txBody>
      </p:sp>
    </p:spTree>
    <p:extLst>
      <p:ext uri="{BB962C8B-B14F-4D97-AF65-F5344CB8AC3E}">
        <p14:creationId xmlns:p14="http://schemas.microsoft.com/office/powerpoint/2010/main" val="2747259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2" name="Picture 11" descr="A picture containing outdoor, sky, nature, dune&#10;&#10;Description automatically generated">
            <a:extLst>
              <a:ext uri="{FF2B5EF4-FFF2-40B4-BE49-F238E27FC236}">
                <a16:creationId xmlns:a16="http://schemas.microsoft.com/office/drawing/2014/main" id="{9996762E-98CA-45F3-8778-C77264B5047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610600" cy="6858000"/>
          </a:xfrm>
          <a:prstGeom prst="rect">
            <a:avLst/>
          </a:prstGeom>
        </p:spPr>
      </p:pic>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9768840" y="4723772"/>
            <a:ext cx="1708784" cy="1156332"/>
          </a:xfrm>
        </p:spPr>
        <p:txBody>
          <a:bodyPr/>
          <a:lstStyle>
            <a:lvl1pPr marL="0" indent="0" algn="l">
              <a:buNone/>
              <a:defRPr sz="240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Picture Placeholder 9">
            <a:extLst>
              <a:ext uri="{FF2B5EF4-FFF2-40B4-BE49-F238E27FC236}">
                <a16:creationId xmlns:a16="http://schemas.microsoft.com/office/drawing/2014/main" id="{0D510E1D-A8A6-4E4B-8055-B484B4853348}"/>
              </a:ext>
            </a:extLst>
          </p:cNvPr>
          <p:cNvSpPr>
            <a:spLocks noGrp="1"/>
          </p:cNvSpPr>
          <p:nvPr>
            <p:ph type="pic" sz="quarter" idx="13"/>
          </p:nvPr>
        </p:nvSpPr>
        <p:spPr>
          <a:xfrm>
            <a:off x="495300" y="536574"/>
            <a:ext cx="7620000" cy="5784853"/>
          </a:xfrm>
        </p:spPr>
        <p:txBody>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E6BAFCD4-E08A-4CBF-B3C6-F99D6523EB03}"/>
              </a:ext>
            </a:extLst>
          </p:cNvPr>
          <p:cNvCxnSpPr>
            <a:cxnSpLocks/>
          </p:cNvCxnSpPr>
          <p:nvPr userDrawn="1"/>
        </p:nvCxnSpPr>
        <p:spPr>
          <a:xfrm flipH="1">
            <a:off x="9768840" y="5701668"/>
            <a:ext cx="2423161"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888480" y="1122363"/>
            <a:ext cx="4446270" cy="2387600"/>
          </a:xfrm>
        </p:spPr>
        <p:txBody>
          <a:bodyPr anchor="t">
            <a:noAutofit/>
          </a:bodyPr>
          <a:lstStyle>
            <a:lvl1pPr algn="l">
              <a:defRPr sz="6600">
                <a:solidFill>
                  <a:schemeClr val="accent3"/>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277D2B5-DEF8-4833-801A-DC6C2692B990}"/>
              </a:ext>
            </a:extLst>
          </p:cNvPr>
          <p:cNvSpPr>
            <a:spLocks noGrp="1"/>
          </p:cNvSpPr>
          <p:nvPr>
            <p:ph type="body" sz="quarter" idx="14"/>
          </p:nvPr>
        </p:nvSpPr>
        <p:spPr>
          <a:xfrm>
            <a:off x="9341358" y="4162298"/>
            <a:ext cx="1993392" cy="1993392"/>
          </a:xfrm>
          <a:noFill/>
        </p:spPr>
        <p:txBody>
          <a:bodyPr spcFirstLastPara="1" wrap="square" lIns="91440" tIns="45720" rIns="91440" bIns="45720" numCol="1">
            <a:prstTxWarp prst="textCircle">
              <a:avLst/>
            </a:prstTxWarp>
            <a:spAutoFit/>
          </a:bodyPr>
          <a:lstStyle>
            <a:lvl1pPr>
              <a:defRPr lang="en-US" sz="2000" b="0" cap="all" spc="0" baseline="0" dirty="0">
                <a:ln w="0"/>
                <a:solidFill>
                  <a:schemeClr val="accent1">
                    <a:lumMod val="75000"/>
                  </a:schemeClr>
                </a:solidFill>
              </a:defRPr>
            </a:lvl1pPr>
          </a:lstStyle>
          <a:p>
            <a:pPr marL="0" lvl="0" algn="ctr"/>
            <a:r>
              <a:rPr lang="en-US"/>
              <a:t>Click to edit Master text styles</a:t>
            </a:r>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bullets">
    <p:bg>
      <p:bgPr>
        <a:solidFill>
          <a:schemeClr val="accent1"/>
        </a:solidFill>
        <a:effectLst/>
      </p:bgPr>
    </p:bg>
    <p:spTree>
      <p:nvGrpSpPr>
        <p:cNvPr id="1" name=""/>
        <p:cNvGrpSpPr/>
        <p:nvPr/>
      </p:nvGrpSpPr>
      <p:grpSpPr>
        <a:xfrm>
          <a:off x="0" y="0"/>
          <a:ext cx="0" cy="0"/>
          <a:chOff x="0" y="0"/>
          <a:chExt cx="0" cy="0"/>
        </a:xfrm>
      </p:grpSpPr>
      <p:pic>
        <p:nvPicPr>
          <p:cNvPr id="4" name="Picture 3" descr="A group of people riding horses&#10;&#10;Description automatically generated with medium confidence">
            <a:extLst>
              <a:ext uri="{FF2B5EF4-FFF2-40B4-BE49-F238E27FC236}">
                <a16:creationId xmlns:a16="http://schemas.microsoft.com/office/drawing/2014/main" id="{E72A4962-4D36-46EC-8ABF-17FD991808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52230D65-DB5A-4BE3-9C4F-2537D5FDECB5}"/>
              </a:ext>
            </a:extLst>
          </p:cNvPr>
          <p:cNvSpPr/>
          <p:nvPr userDrawn="1"/>
        </p:nvSpPr>
        <p:spPr>
          <a:xfrm>
            <a:off x="1099958" y="2719393"/>
            <a:ext cx="30734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accent3"/>
                </a:solidFill>
              </a:defRPr>
            </a:lvl1pPr>
          </a:lstStyle>
          <a:p>
            <a:r>
              <a:rPr lang="en-US"/>
              <a:t>Click to edit Master title style</a:t>
            </a:r>
            <a:endParaRPr lang="en-ZA"/>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547229" y="3106128"/>
            <a:ext cx="2178858" cy="745593"/>
          </a:xfrm>
        </p:spPr>
        <p:txBody>
          <a:bodyPr anchor="ctr">
            <a:normAutofit/>
          </a:bodyPr>
          <a:lstStyle>
            <a:lvl1pPr marL="0" indent="0" algn="ctr">
              <a:buFont typeface="Arial" panose="020B0604020202020204" pitchFamily="34" charset="0"/>
              <a:buNone/>
              <a:defRPr sz="2800">
                <a:solidFill>
                  <a:schemeClr val="accent3"/>
                </a:solidFill>
                <a:latin typeface="+mj-lt"/>
              </a:defRPr>
            </a:lvl1pPr>
          </a:lstStyle>
          <a:p>
            <a:pPr lvl="0"/>
            <a:r>
              <a:rPr lang="en-US"/>
              <a:t>Bullet 1</a:t>
            </a:r>
            <a:endParaRPr lang="en-ZA"/>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547229" y="4333045"/>
            <a:ext cx="2178858" cy="1116118"/>
          </a:xfrm>
        </p:spPr>
        <p:txBody>
          <a:bodyPr>
            <a:normAutofit/>
          </a:bodyPr>
          <a:lstStyle>
            <a:lvl1pPr marL="0" indent="0" algn="ctr">
              <a:lnSpc>
                <a:spcPts val="1700"/>
              </a:lnSpc>
              <a:buNone/>
              <a:defRPr sz="1200">
                <a:solidFill>
                  <a:schemeClr val="accent3"/>
                </a:solidFill>
              </a:defRPr>
            </a:lvl1pPr>
          </a:lstStyle>
          <a:p>
            <a:pPr lvl="0"/>
            <a:r>
              <a:rPr lang="en-US"/>
              <a:t>Bullet Description</a:t>
            </a:r>
            <a:endParaRPr lang="en-ZA"/>
          </a:p>
        </p:txBody>
      </p:sp>
      <p:cxnSp>
        <p:nvCxnSpPr>
          <p:cNvPr id="26" name="Straight Connector 25">
            <a:extLst>
              <a:ext uri="{FF2B5EF4-FFF2-40B4-BE49-F238E27FC236}">
                <a16:creationId xmlns:a16="http://schemas.microsoft.com/office/drawing/2014/main" id="{C2FC193C-7F61-40CA-B97F-DE9D338DC965}"/>
              </a:ext>
            </a:extLst>
          </p:cNvPr>
          <p:cNvCxnSpPr>
            <a:cxnSpLocks/>
          </p:cNvCxnSpPr>
          <p:nvPr userDrawn="1"/>
        </p:nvCxnSpPr>
        <p:spPr>
          <a:xfrm>
            <a:off x="2179458" y="4036859"/>
            <a:ext cx="9144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0A93A97B-BCBE-41A6-8F7C-75F49A3E9414}"/>
              </a:ext>
            </a:extLst>
          </p:cNvPr>
          <p:cNvSpPr/>
          <p:nvPr userDrawn="1"/>
        </p:nvSpPr>
        <p:spPr>
          <a:xfrm>
            <a:off x="8043609" y="2719393"/>
            <a:ext cx="30734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8">
            <a:extLst>
              <a:ext uri="{FF2B5EF4-FFF2-40B4-BE49-F238E27FC236}">
                <a16:creationId xmlns:a16="http://schemas.microsoft.com/office/drawing/2014/main" id="{C740CCCA-3569-463C-B2AC-A5A7F0D4978C}"/>
              </a:ext>
            </a:extLst>
          </p:cNvPr>
          <p:cNvSpPr>
            <a:spLocks noGrp="1"/>
          </p:cNvSpPr>
          <p:nvPr>
            <p:ph type="body" sz="quarter" idx="35" hasCustomPrompt="1"/>
          </p:nvPr>
        </p:nvSpPr>
        <p:spPr>
          <a:xfrm>
            <a:off x="8490880" y="3106128"/>
            <a:ext cx="2178858" cy="745593"/>
          </a:xfrm>
        </p:spPr>
        <p:txBody>
          <a:bodyPr anchor="ctr">
            <a:normAutofit/>
          </a:bodyPr>
          <a:lstStyle>
            <a:lvl1pPr marL="0" indent="0" algn="ctr">
              <a:buFont typeface="Arial" panose="020B0604020202020204" pitchFamily="34" charset="0"/>
              <a:buNone/>
              <a:defRPr sz="2800">
                <a:solidFill>
                  <a:schemeClr val="accent3"/>
                </a:solidFill>
                <a:latin typeface="+mj-lt"/>
              </a:defRPr>
            </a:lvl1pPr>
          </a:lstStyle>
          <a:p>
            <a:pPr lvl="0"/>
            <a:r>
              <a:rPr lang="en-US"/>
              <a:t>Bullet 1</a:t>
            </a:r>
            <a:endParaRPr lang="en-ZA"/>
          </a:p>
        </p:txBody>
      </p:sp>
      <p:sp>
        <p:nvSpPr>
          <p:cNvPr id="27" name="Text Placeholder 10">
            <a:extLst>
              <a:ext uri="{FF2B5EF4-FFF2-40B4-BE49-F238E27FC236}">
                <a16:creationId xmlns:a16="http://schemas.microsoft.com/office/drawing/2014/main" id="{F8CE8B97-7C16-44A0-BFB9-F96C5984325B}"/>
              </a:ext>
            </a:extLst>
          </p:cNvPr>
          <p:cNvSpPr>
            <a:spLocks noGrp="1"/>
          </p:cNvSpPr>
          <p:nvPr>
            <p:ph type="body" sz="quarter" idx="36" hasCustomPrompt="1"/>
          </p:nvPr>
        </p:nvSpPr>
        <p:spPr>
          <a:xfrm>
            <a:off x="8490880" y="4333045"/>
            <a:ext cx="2178858" cy="1116118"/>
          </a:xfrm>
        </p:spPr>
        <p:txBody>
          <a:bodyPr>
            <a:normAutofit/>
          </a:bodyPr>
          <a:lstStyle>
            <a:lvl1pPr marL="0" indent="0" algn="ctr">
              <a:lnSpc>
                <a:spcPts val="1700"/>
              </a:lnSpc>
              <a:buNone/>
              <a:defRPr sz="1200">
                <a:solidFill>
                  <a:schemeClr val="accent3"/>
                </a:solidFill>
              </a:defRPr>
            </a:lvl1pPr>
          </a:lstStyle>
          <a:p>
            <a:pPr lvl="0"/>
            <a:r>
              <a:rPr lang="en-US"/>
              <a:t>Bullet Description</a:t>
            </a:r>
            <a:endParaRPr lang="en-ZA"/>
          </a:p>
        </p:txBody>
      </p:sp>
      <p:cxnSp>
        <p:nvCxnSpPr>
          <p:cNvPr id="29" name="Straight Connector 28">
            <a:extLst>
              <a:ext uri="{FF2B5EF4-FFF2-40B4-BE49-F238E27FC236}">
                <a16:creationId xmlns:a16="http://schemas.microsoft.com/office/drawing/2014/main" id="{DE2C4107-B380-4B54-A179-81B6EE4FE61C}"/>
              </a:ext>
            </a:extLst>
          </p:cNvPr>
          <p:cNvCxnSpPr>
            <a:cxnSpLocks/>
          </p:cNvCxnSpPr>
          <p:nvPr userDrawn="1"/>
        </p:nvCxnSpPr>
        <p:spPr>
          <a:xfrm>
            <a:off x="9123109" y="4036859"/>
            <a:ext cx="9144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1DCE194-0C0A-4B39-AC60-F38FF6DF9302}"/>
              </a:ext>
            </a:extLst>
          </p:cNvPr>
          <p:cNvSpPr/>
          <p:nvPr userDrawn="1"/>
        </p:nvSpPr>
        <p:spPr>
          <a:xfrm>
            <a:off x="4559300" y="2719393"/>
            <a:ext cx="30734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 Placeholder 8">
            <a:extLst>
              <a:ext uri="{FF2B5EF4-FFF2-40B4-BE49-F238E27FC236}">
                <a16:creationId xmlns:a16="http://schemas.microsoft.com/office/drawing/2014/main" id="{89436B85-0AC5-4B9C-991F-09BD4B25D6D7}"/>
              </a:ext>
            </a:extLst>
          </p:cNvPr>
          <p:cNvSpPr>
            <a:spLocks noGrp="1"/>
          </p:cNvSpPr>
          <p:nvPr>
            <p:ph type="body" sz="quarter" idx="37" hasCustomPrompt="1"/>
          </p:nvPr>
        </p:nvSpPr>
        <p:spPr>
          <a:xfrm>
            <a:off x="5006571" y="3106128"/>
            <a:ext cx="2178858" cy="745593"/>
          </a:xfrm>
        </p:spPr>
        <p:txBody>
          <a:bodyPr anchor="ctr">
            <a:normAutofit/>
          </a:bodyPr>
          <a:lstStyle>
            <a:lvl1pPr marL="0" indent="0" algn="ctr">
              <a:buFont typeface="Arial" panose="020B0604020202020204" pitchFamily="34" charset="0"/>
              <a:buNone/>
              <a:defRPr sz="2800">
                <a:solidFill>
                  <a:schemeClr val="accent3"/>
                </a:solidFill>
                <a:latin typeface="+mj-lt"/>
              </a:defRPr>
            </a:lvl1pPr>
          </a:lstStyle>
          <a:p>
            <a:pPr lvl="0"/>
            <a:r>
              <a:rPr lang="en-US"/>
              <a:t>Bullet 1</a:t>
            </a:r>
            <a:endParaRPr lang="en-ZA"/>
          </a:p>
        </p:txBody>
      </p:sp>
      <p:sp>
        <p:nvSpPr>
          <p:cNvPr id="33" name="Text Placeholder 10">
            <a:extLst>
              <a:ext uri="{FF2B5EF4-FFF2-40B4-BE49-F238E27FC236}">
                <a16:creationId xmlns:a16="http://schemas.microsoft.com/office/drawing/2014/main" id="{A5815370-788B-420F-8599-14DD0C007C09}"/>
              </a:ext>
            </a:extLst>
          </p:cNvPr>
          <p:cNvSpPr>
            <a:spLocks noGrp="1"/>
          </p:cNvSpPr>
          <p:nvPr>
            <p:ph type="body" sz="quarter" idx="38" hasCustomPrompt="1"/>
          </p:nvPr>
        </p:nvSpPr>
        <p:spPr>
          <a:xfrm>
            <a:off x="5006571" y="4333045"/>
            <a:ext cx="2178858" cy="1116118"/>
          </a:xfrm>
        </p:spPr>
        <p:txBody>
          <a:bodyPr>
            <a:normAutofit/>
          </a:bodyPr>
          <a:lstStyle>
            <a:lvl1pPr marL="0" indent="0" algn="ctr">
              <a:lnSpc>
                <a:spcPts val="1700"/>
              </a:lnSpc>
              <a:buNone/>
              <a:defRPr sz="1200">
                <a:solidFill>
                  <a:schemeClr val="accent3"/>
                </a:solidFill>
              </a:defRPr>
            </a:lvl1pPr>
          </a:lstStyle>
          <a:p>
            <a:pPr lvl="0"/>
            <a:r>
              <a:rPr lang="en-US"/>
              <a:t>Bullet Description</a:t>
            </a:r>
            <a:endParaRPr lang="en-ZA"/>
          </a:p>
        </p:txBody>
      </p:sp>
      <p:cxnSp>
        <p:nvCxnSpPr>
          <p:cNvPr id="34" name="Straight Connector 33">
            <a:extLst>
              <a:ext uri="{FF2B5EF4-FFF2-40B4-BE49-F238E27FC236}">
                <a16:creationId xmlns:a16="http://schemas.microsoft.com/office/drawing/2014/main" id="{7B9BE1E5-4A83-4CB5-9052-BC1A7677D705}"/>
              </a:ext>
            </a:extLst>
          </p:cNvPr>
          <p:cNvCxnSpPr>
            <a:cxnSpLocks/>
          </p:cNvCxnSpPr>
          <p:nvPr userDrawn="1"/>
        </p:nvCxnSpPr>
        <p:spPr>
          <a:xfrm>
            <a:off x="5638800" y="4036859"/>
            <a:ext cx="9144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35" name="Date Placeholder 2">
            <a:extLst>
              <a:ext uri="{FF2B5EF4-FFF2-40B4-BE49-F238E27FC236}">
                <a16:creationId xmlns:a16="http://schemas.microsoft.com/office/drawing/2014/main" id="{C3697011-E6CC-4901-995E-295A6B2A1FB1}"/>
              </a:ext>
            </a:extLst>
          </p:cNvPr>
          <p:cNvSpPr>
            <a:spLocks noGrp="1"/>
          </p:cNvSpPr>
          <p:nvPr>
            <p:ph type="dt" sz="half" idx="10"/>
          </p:nvPr>
        </p:nvSpPr>
        <p:spPr>
          <a:xfrm>
            <a:off x="838200" y="6356350"/>
            <a:ext cx="2743200" cy="365125"/>
          </a:xfrm>
        </p:spPr>
        <p:txBody>
          <a:bodyPr/>
          <a:lstStyle>
            <a:lvl1pPr>
              <a:defRPr>
                <a:solidFill>
                  <a:schemeClr val="accent1"/>
                </a:solidFill>
              </a:defRPr>
            </a:lvl1pPr>
          </a:lstStyle>
          <a:p>
            <a:r>
              <a:rPr lang="en-US"/>
              <a:t>6/22/20XX</a:t>
            </a:r>
            <a:endParaRPr lang="en-US" dirty="0"/>
          </a:p>
        </p:txBody>
      </p:sp>
      <p:sp>
        <p:nvSpPr>
          <p:cNvPr id="36" name="Footer Placeholder 3">
            <a:extLst>
              <a:ext uri="{FF2B5EF4-FFF2-40B4-BE49-F238E27FC236}">
                <a16:creationId xmlns:a16="http://schemas.microsoft.com/office/drawing/2014/main" id="{EA6FBB3A-E08E-4C9D-A6BC-A443762939C0}"/>
              </a:ext>
            </a:extLst>
          </p:cNvPr>
          <p:cNvSpPr>
            <a:spLocks noGrp="1"/>
          </p:cNvSpPr>
          <p:nvPr>
            <p:ph type="ftr" sz="quarter" idx="11"/>
          </p:nvPr>
        </p:nvSpPr>
        <p:spPr>
          <a:xfrm>
            <a:off x="4038600" y="6356350"/>
            <a:ext cx="4114800" cy="365125"/>
          </a:xfrm>
        </p:spPr>
        <p:txBody>
          <a:bodyPr/>
          <a:lstStyle>
            <a:lvl1pPr>
              <a:defRPr>
                <a:solidFill>
                  <a:schemeClr val="accent1"/>
                </a:solidFill>
              </a:defRPr>
            </a:lvl1pPr>
          </a:lstStyle>
          <a:p>
            <a:r>
              <a:rPr lang="en-US" dirty="0"/>
              <a:t>Pitch deck</a:t>
            </a:r>
          </a:p>
        </p:txBody>
      </p:sp>
      <p:sp>
        <p:nvSpPr>
          <p:cNvPr id="37" name="Slide Number Placeholder 4">
            <a:extLst>
              <a:ext uri="{FF2B5EF4-FFF2-40B4-BE49-F238E27FC236}">
                <a16:creationId xmlns:a16="http://schemas.microsoft.com/office/drawing/2014/main" id="{741F3B34-2439-43D5-886C-2652B0BFD186}"/>
              </a:ext>
            </a:extLst>
          </p:cNvPr>
          <p:cNvSpPr>
            <a:spLocks noGrp="1"/>
          </p:cNvSpPr>
          <p:nvPr>
            <p:ph type="sldNum" sz="quarter" idx="12"/>
          </p:nvPr>
        </p:nvSpPr>
        <p:spPr>
          <a:xfrm>
            <a:off x="8610600" y="6356350"/>
            <a:ext cx="2743200" cy="365125"/>
          </a:xfrm>
        </p:spPr>
        <p:txBody>
          <a:bodyPr/>
          <a:lstStyle>
            <a:lvl1pPr>
              <a:defRPr>
                <a:solidFill>
                  <a:schemeClr val="accent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192051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4CF7930-2AA6-47D6-A0F2-438A1BDA76F6}"/>
              </a:ext>
            </a:extLst>
          </p:cNvPr>
          <p:cNvSpPr/>
          <p:nvPr userDrawn="1"/>
        </p:nvSpPr>
        <p:spPr>
          <a:xfrm>
            <a:off x="7551735" y="0"/>
            <a:ext cx="464026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accent3">
                    <a:lumMod val="60000"/>
                    <a:lumOff val="40000"/>
                  </a:schemeClr>
                </a:solidFill>
              </a:defRPr>
            </a:lvl1pPr>
          </a:lstStyle>
          <a:p>
            <a:r>
              <a:rPr lang="en-US"/>
              <a:t>6/22/20XX</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accent3">
                    <a:lumMod val="60000"/>
                    <a:lumOff val="40000"/>
                  </a:schemeClr>
                </a:solidFill>
              </a:defRPr>
            </a:lvl1pPr>
          </a:lstStyle>
          <a:p>
            <a:r>
              <a:rPr lang="en-US" dirty="0"/>
              <a:t>Pitch deck</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accent1"/>
                </a:solidFill>
              </a:defRPr>
            </a:lvl1pPr>
          </a:lstStyle>
          <a:p>
            <a:fld id="{B5CEABB6-07DC-46E8-9B57-56EC44A396E5}" type="slidenum">
              <a:rPr lang="en-US" smtClean="0"/>
              <a:pPr/>
              <a:t>‹#›</a:t>
            </a:fld>
            <a:endParaRPr lang="en-US" dirty="0"/>
          </a:p>
        </p:txBody>
      </p:sp>
      <p:pic>
        <p:nvPicPr>
          <p:cNvPr id="14" name="Picture 13">
            <a:extLst>
              <a:ext uri="{FF2B5EF4-FFF2-40B4-BE49-F238E27FC236}">
                <a16:creationId xmlns:a16="http://schemas.microsoft.com/office/drawing/2014/main" id="{775779ED-1BC5-487B-8B42-16D736E7ADC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247467" y="0"/>
            <a:ext cx="304268" cy="6858000"/>
          </a:xfrm>
          <a:prstGeom prst="rect">
            <a:avLst/>
          </a:prstGeom>
        </p:spPr>
      </p:pic>
      <p:sp>
        <p:nvSpPr>
          <p:cNvPr id="18" name="Content Placeholder 2">
            <a:extLst>
              <a:ext uri="{FF2B5EF4-FFF2-40B4-BE49-F238E27FC236}">
                <a16:creationId xmlns:a16="http://schemas.microsoft.com/office/drawing/2014/main" id="{E5BF40A6-F21A-4A84-8F8C-11A4BBCD9B66}"/>
              </a:ext>
            </a:extLst>
          </p:cNvPr>
          <p:cNvSpPr>
            <a:spLocks noGrp="1"/>
          </p:cNvSpPr>
          <p:nvPr>
            <p:ph idx="1"/>
          </p:nvPr>
        </p:nvSpPr>
        <p:spPr>
          <a:xfrm>
            <a:off x="1162050" y="4347256"/>
            <a:ext cx="3975804" cy="1829706"/>
          </a:xfrm>
        </p:spPr>
        <p:txBody>
          <a:bodyPr lIns="0" rIns="0">
            <a:normAutofit/>
          </a:bodyPr>
          <a:lstStyle>
            <a:lvl1pPr marL="0" indent="0">
              <a:lnSpc>
                <a:spcPts val="1700"/>
              </a:lnSpc>
              <a:buNone/>
              <a:defRPr sz="1200">
                <a:solidFill>
                  <a:schemeClr val="accent3"/>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p:txBody>
      </p:sp>
      <p:cxnSp>
        <p:nvCxnSpPr>
          <p:cNvPr id="19" name="Straight Connector 18">
            <a:extLst>
              <a:ext uri="{FF2B5EF4-FFF2-40B4-BE49-F238E27FC236}">
                <a16:creationId xmlns:a16="http://schemas.microsoft.com/office/drawing/2014/main" id="{6DCCE84A-20A5-4E69-9CF9-78FA30B351AC}"/>
              </a:ext>
            </a:extLst>
          </p:cNvPr>
          <p:cNvCxnSpPr>
            <a:cxnSpLocks/>
          </p:cNvCxnSpPr>
          <p:nvPr userDrawn="1"/>
        </p:nvCxnSpPr>
        <p:spPr>
          <a:xfrm>
            <a:off x="1162050" y="2333625"/>
            <a:ext cx="0" cy="129131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A7D45E80-A572-4F1F-A6DC-46C7E86A6F11}"/>
              </a:ext>
            </a:extLst>
          </p:cNvPr>
          <p:cNvSpPr>
            <a:spLocks noGrp="1"/>
          </p:cNvSpPr>
          <p:nvPr>
            <p:ph type="title"/>
          </p:nvPr>
        </p:nvSpPr>
        <p:spPr>
          <a:xfrm>
            <a:off x="1162049" y="523875"/>
            <a:ext cx="4514849" cy="1514476"/>
          </a:xfrm>
        </p:spPr>
        <p:txBody>
          <a:bodyPr lIns="0" rIns="0" anchor="b"/>
          <a:lstStyle>
            <a:lvl1pPr>
              <a:defRPr>
                <a:solidFill>
                  <a:schemeClr val="accent3"/>
                </a:solidFill>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Click to edit Master title style</a:t>
            </a:r>
          </a:p>
        </p:txBody>
      </p:sp>
      <p:sp>
        <p:nvSpPr>
          <p:cNvPr id="23" name="Text Placeholder 22">
            <a:extLst>
              <a:ext uri="{FF2B5EF4-FFF2-40B4-BE49-F238E27FC236}">
                <a16:creationId xmlns:a16="http://schemas.microsoft.com/office/drawing/2014/main" id="{4EEF521D-CBF5-4B15-9226-23563A8C3AA5}"/>
              </a:ext>
            </a:extLst>
          </p:cNvPr>
          <p:cNvSpPr>
            <a:spLocks noGrp="1"/>
          </p:cNvSpPr>
          <p:nvPr>
            <p:ph type="body" sz="quarter" idx="13"/>
          </p:nvPr>
        </p:nvSpPr>
        <p:spPr>
          <a:xfrm>
            <a:off x="1161346" y="3956731"/>
            <a:ext cx="3975804" cy="390525"/>
          </a:xfrm>
        </p:spPr>
        <p:txBody>
          <a:bodyPr lIns="0">
            <a:noAutofit/>
          </a:bodyPr>
          <a:lstStyle>
            <a:lvl1pPr marL="0" indent="0">
              <a:buNone/>
              <a:defRPr sz="1200" b="1">
                <a:solidFill>
                  <a:schemeClr val="accent3"/>
                </a:solidFill>
              </a:defRPr>
            </a:lvl1pPr>
          </a:lstStyle>
          <a:p>
            <a:pPr lvl="0"/>
            <a:r>
              <a:rPr lang="en-US"/>
              <a:t>Click to edit Master text styles</a:t>
            </a:r>
          </a:p>
        </p:txBody>
      </p:sp>
      <p:sp>
        <p:nvSpPr>
          <p:cNvPr id="25" name="Content Placeholder 2">
            <a:extLst>
              <a:ext uri="{FF2B5EF4-FFF2-40B4-BE49-F238E27FC236}">
                <a16:creationId xmlns:a16="http://schemas.microsoft.com/office/drawing/2014/main" id="{B85B4523-BC07-42A3-8A4D-5E2D9CAE0DA3}"/>
              </a:ext>
            </a:extLst>
          </p:cNvPr>
          <p:cNvSpPr>
            <a:spLocks noGrp="1"/>
          </p:cNvSpPr>
          <p:nvPr>
            <p:ph idx="14"/>
          </p:nvPr>
        </p:nvSpPr>
        <p:spPr>
          <a:xfrm>
            <a:off x="7920887" y="2856735"/>
            <a:ext cx="3902664" cy="712731"/>
          </a:xfrm>
        </p:spPr>
        <p:txBody>
          <a:bodyPr lIns="0" rIns="0">
            <a:normAutofit/>
          </a:bodyPr>
          <a:lstStyle>
            <a:lvl1pPr marL="0" indent="0" algn="ctr">
              <a:lnSpc>
                <a:spcPts val="1700"/>
              </a:lnSpc>
              <a:buNone/>
              <a:defRPr sz="120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p:txBody>
      </p:sp>
      <p:sp>
        <p:nvSpPr>
          <p:cNvPr id="26" name="Text Placeholder 22">
            <a:extLst>
              <a:ext uri="{FF2B5EF4-FFF2-40B4-BE49-F238E27FC236}">
                <a16:creationId xmlns:a16="http://schemas.microsoft.com/office/drawing/2014/main" id="{534AB7F6-3491-4274-B3F2-F871EFB72027}"/>
              </a:ext>
            </a:extLst>
          </p:cNvPr>
          <p:cNvSpPr>
            <a:spLocks noGrp="1"/>
          </p:cNvSpPr>
          <p:nvPr>
            <p:ph type="body" sz="quarter" idx="15"/>
          </p:nvPr>
        </p:nvSpPr>
        <p:spPr>
          <a:xfrm>
            <a:off x="7920183" y="2542410"/>
            <a:ext cx="3902664" cy="390525"/>
          </a:xfrm>
        </p:spPr>
        <p:txBody>
          <a:bodyPr lIns="0">
            <a:noAutofit/>
          </a:bodyPr>
          <a:lstStyle>
            <a:lvl1pPr marL="0" indent="0" algn="ctr">
              <a:buNone/>
              <a:defRPr sz="1200" b="1">
                <a:solidFill>
                  <a:schemeClr val="accent1"/>
                </a:solidFill>
              </a:defRPr>
            </a:lvl1pPr>
          </a:lstStyle>
          <a:p>
            <a:pPr lvl="0"/>
            <a:r>
              <a:rPr lang="en-US"/>
              <a:t>Click to edit Master text styles</a:t>
            </a:r>
          </a:p>
        </p:txBody>
      </p:sp>
      <p:sp>
        <p:nvSpPr>
          <p:cNvPr id="28" name="Content Placeholder 2">
            <a:extLst>
              <a:ext uri="{FF2B5EF4-FFF2-40B4-BE49-F238E27FC236}">
                <a16:creationId xmlns:a16="http://schemas.microsoft.com/office/drawing/2014/main" id="{4B1BC6A9-C15F-4476-80D3-8E9A9A98B2F9}"/>
              </a:ext>
            </a:extLst>
          </p:cNvPr>
          <p:cNvSpPr>
            <a:spLocks noGrp="1"/>
          </p:cNvSpPr>
          <p:nvPr>
            <p:ph idx="16"/>
          </p:nvPr>
        </p:nvSpPr>
        <p:spPr>
          <a:xfrm>
            <a:off x="7920887" y="4162990"/>
            <a:ext cx="3902664" cy="712731"/>
          </a:xfrm>
        </p:spPr>
        <p:txBody>
          <a:bodyPr lIns="0" rIns="0">
            <a:normAutofit/>
          </a:bodyPr>
          <a:lstStyle>
            <a:lvl1pPr marL="0" indent="0" algn="ctr">
              <a:lnSpc>
                <a:spcPts val="1700"/>
              </a:lnSpc>
              <a:buNone/>
              <a:defRPr sz="120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p:txBody>
      </p:sp>
      <p:sp>
        <p:nvSpPr>
          <p:cNvPr id="29" name="Text Placeholder 22">
            <a:extLst>
              <a:ext uri="{FF2B5EF4-FFF2-40B4-BE49-F238E27FC236}">
                <a16:creationId xmlns:a16="http://schemas.microsoft.com/office/drawing/2014/main" id="{99021676-27CC-4430-A253-24147747F467}"/>
              </a:ext>
            </a:extLst>
          </p:cNvPr>
          <p:cNvSpPr>
            <a:spLocks noGrp="1"/>
          </p:cNvSpPr>
          <p:nvPr>
            <p:ph type="body" sz="quarter" idx="17"/>
          </p:nvPr>
        </p:nvSpPr>
        <p:spPr>
          <a:xfrm>
            <a:off x="7920183" y="3848665"/>
            <a:ext cx="3902664" cy="390525"/>
          </a:xfrm>
        </p:spPr>
        <p:txBody>
          <a:bodyPr lIns="0">
            <a:noAutofit/>
          </a:bodyPr>
          <a:lstStyle>
            <a:lvl1pPr marL="0" indent="0" algn="ctr">
              <a:buNone/>
              <a:defRPr sz="1200" b="1">
                <a:solidFill>
                  <a:schemeClr val="accent1"/>
                </a:solidFill>
              </a:defRPr>
            </a:lvl1pPr>
          </a:lstStyle>
          <a:p>
            <a:pPr lvl="0"/>
            <a:r>
              <a:rPr lang="en-US"/>
              <a:t>Click to edit Master text styles</a:t>
            </a:r>
          </a:p>
        </p:txBody>
      </p:sp>
      <p:sp>
        <p:nvSpPr>
          <p:cNvPr id="32" name="Content Placeholder 2">
            <a:extLst>
              <a:ext uri="{FF2B5EF4-FFF2-40B4-BE49-F238E27FC236}">
                <a16:creationId xmlns:a16="http://schemas.microsoft.com/office/drawing/2014/main" id="{9CDFC7FE-62FA-4943-BCDD-808A7ABBF21F}"/>
              </a:ext>
            </a:extLst>
          </p:cNvPr>
          <p:cNvSpPr>
            <a:spLocks noGrp="1"/>
          </p:cNvSpPr>
          <p:nvPr>
            <p:ph idx="18"/>
          </p:nvPr>
        </p:nvSpPr>
        <p:spPr>
          <a:xfrm>
            <a:off x="7920887" y="5469245"/>
            <a:ext cx="3902664" cy="712731"/>
          </a:xfrm>
        </p:spPr>
        <p:txBody>
          <a:bodyPr lIns="0" rIns="0">
            <a:normAutofit/>
          </a:bodyPr>
          <a:lstStyle>
            <a:lvl1pPr marL="0" indent="0" algn="ctr">
              <a:lnSpc>
                <a:spcPts val="1700"/>
              </a:lnSpc>
              <a:buNone/>
              <a:defRPr sz="120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p:txBody>
      </p:sp>
      <p:sp>
        <p:nvSpPr>
          <p:cNvPr id="33" name="Text Placeholder 22">
            <a:extLst>
              <a:ext uri="{FF2B5EF4-FFF2-40B4-BE49-F238E27FC236}">
                <a16:creationId xmlns:a16="http://schemas.microsoft.com/office/drawing/2014/main" id="{F0CD399E-155D-416D-8EF4-4190995DC162}"/>
              </a:ext>
            </a:extLst>
          </p:cNvPr>
          <p:cNvSpPr>
            <a:spLocks noGrp="1"/>
          </p:cNvSpPr>
          <p:nvPr>
            <p:ph type="body" sz="quarter" idx="19"/>
          </p:nvPr>
        </p:nvSpPr>
        <p:spPr>
          <a:xfrm>
            <a:off x="7920183" y="5154920"/>
            <a:ext cx="3902664" cy="390525"/>
          </a:xfrm>
        </p:spPr>
        <p:txBody>
          <a:bodyPr lIns="0">
            <a:noAutofit/>
          </a:bodyPr>
          <a:lstStyle>
            <a:lvl1pPr marL="0" indent="0" algn="ctr">
              <a:buNone/>
              <a:defRPr sz="1200" b="1">
                <a:solidFill>
                  <a:schemeClr val="accent1"/>
                </a:solidFill>
              </a:defRPr>
            </a:lvl1pPr>
          </a:lstStyle>
          <a:p>
            <a:pPr lvl="0"/>
            <a:r>
              <a:rPr lang="en-US"/>
              <a:t>Click to edit Master text styles</a:t>
            </a:r>
          </a:p>
        </p:txBody>
      </p:sp>
      <p:sp>
        <p:nvSpPr>
          <p:cNvPr id="34" name="Text Placeholder 22">
            <a:extLst>
              <a:ext uri="{FF2B5EF4-FFF2-40B4-BE49-F238E27FC236}">
                <a16:creationId xmlns:a16="http://schemas.microsoft.com/office/drawing/2014/main" id="{34648533-B8C6-451A-A70F-831EBFABA61B}"/>
              </a:ext>
            </a:extLst>
          </p:cNvPr>
          <p:cNvSpPr>
            <a:spLocks noGrp="1"/>
          </p:cNvSpPr>
          <p:nvPr>
            <p:ph type="body" sz="quarter" idx="20"/>
          </p:nvPr>
        </p:nvSpPr>
        <p:spPr>
          <a:xfrm>
            <a:off x="7920184" y="1652142"/>
            <a:ext cx="3902664" cy="390525"/>
          </a:xfrm>
        </p:spPr>
        <p:txBody>
          <a:bodyPr lIns="0">
            <a:noAutofit/>
          </a:bodyPr>
          <a:lstStyle>
            <a:lvl1pPr marL="0" indent="0" algn="ctr">
              <a:buNone/>
              <a:defRPr sz="1800" b="1">
                <a:solidFill>
                  <a:schemeClr val="accent1"/>
                </a:solidFill>
                <a:latin typeface="+mj-lt"/>
              </a:defRPr>
            </a:lvl1pPr>
          </a:lstStyle>
          <a:p>
            <a:pPr lvl="0"/>
            <a:r>
              <a:rPr lang="en-US"/>
              <a:t>Click to edit Master text styles</a:t>
            </a:r>
          </a:p>
        </p:txBody>
      </p:sp>
    </p:spTree>
    <p:extLst>
      <p:ext uri="{BB962C8B-B14F-4D97-AF65-F5344CB8AC3E}">
        <p14:creationId xmlns:p14="http://schemas.microsoft.com/office/powerpoint/2010/main" val="6926302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etiti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ZA"/>
          </a:p>
        </p:txBody>
      </p:sp>
      <p:sp>
        <p:nvSpPr>
          <p:cNvPr id="15" name="Text Placeholder 14">
            <a:extLst>
              <a:ext uri="{FF2B5EF4-FFF2-40B4-BE49-F238E27FC236}">
                <a16:creationId xmlns:a16="http://schemas.microsoft.com/office/drawing/2014/main" id="{75DDABA0-16CE-4E19-BE69-D9B7A7E49D8D}"/>
              </a:ext>
            </a:extLst>
          </p:cNvPr>
          <p:cNvSpPr>
            <a:spLocks noGrp="1"/>
          </p:cNvSpPr>
          <p:nvPr>
            <p:ph type="body" sz="quarter" idx="15" hasCustomPrompt="1"/>
          </p:nvPr>
        </p:nvSpPr>
        <p:spPr>
          <a:xfrm>
            <a:off x="5242517" y="1599947"/>
            <a:ext cx="1706965" cy="492025"/>
          </a:xfrm>
          <a:prstGeom prst="rect">
            <a:avLst/>
          </a:prstGeom>
        </p:spPr>
        <p:txBody>
          <a:bodyPr anchor="ctr">
            <a:noAutofit/>
          </a:bodyPr>
          <a:lstStyle>
            <a:lvl1pPr marL="0" indent="0" algn="ctr">
              <a:lnSpc>
                <a:spcPct val="100000"/>
              </a:lnSpc>
              <a:buNone/>
              <a:defRPr sz="1800" cap="none" spc="0" baseline="0">
                <a:solidFill>
                  <a:schemeClr val="accent4">
                    <a:lumMod val="20000"/>
                    <a:lumOff val="80000"/>
                  </a:schemeClr>
                </a:solidFill>
                <a:latin typeface="+mj-lt"/>
              </a:defRPr>
            </a:lvl1pPr>
          </a:lstStyle>
          <a:p>
            <a:pPr lvl="0"/>
            <a:r>
              <a:rPr lang="en-US"/>
              <a:t>Click to add name</a:t>
            </a:r>
          </a:p>
        </p:txBody>
      </p:sp>
      <p:sp>
        <p:nvSpPr>
          <p:cNvPr id="16" name="Text Placeholder 14">
            <a:extLst>
              <a:ext uri="{FF2B5EF4-FFF2-40B4-BE49-F238E27FC236}">
                <a16:creationId xmlns:a16="http://schemas.microsoft.com/office/drawing/2014/main" id="{9EFF9B48-1E60-4470-A40A-EA2726265BEE}"/>
              </a:ext>
            </a:extLst>
          </p:cNvPr>
          <p:cNvSpPr>
            <a:spLocks noGrp="1"/>
          </p:cNvSpPr>
          <p:nvPr>
            <p:ph type="body" sz="quarter" idx="17" hasCustomPrompt="1"/>
          </p:nvPr>
        </p:nvSpPr>
        <p:spPr>
          <a:xfrm>
            <a:off x="5242517" y="5468790"/>
            <a:ext cx="1706965" cy="492025"/>
          </a:xfrm>
          <a:prstGeom prst="rect">
            <a:avLst/>
          </a:prstGeom>
        </p:spPr>
        <p:txBody>
          <a:bodyPr anchor="ctr">
            <a:noAutofit/>
          </a:bodyPr>
          <a:lstStyle>
            <a:lvl1pPr marL="0" indent="0" algn="ctr">
              <a:lnSpc>
                <a:spcPct val="100000"/>
              </a:lnSpc>
              <a:buNone/>
              <a:defRPr sz="1800" cap="none" spc="0" baseline="0">
                <a:solidFill>
                  <a:schemeClr val="accent4">
                    <a:lumMod val="20000"/>
                    <a:lumOff val="80000"/>
                  </a:schemeClr>
                </a:solidFill>
                <a:latin typeface="+mj-lt"/>
              </a:defRPr>
            </a:lvl1pPr>
          </a:lstStyle>
          <a:p>
            <a:pPr lvl="0"/>
            <a:r>
              <a:rPr lang="en-US"/>
              <a:t>Click to add name</a:t>
            </a:r>
          </a:p>
        </p:txBody>
      </p:sp>
      <p:sp>
        <p:nvSpPr>
          <p:cNvPr id="17" name="Text Placeholder 14">
            <a:extLst>
              <a:ext uri="{FF2B5EF4-FFF2-40B4-BE49-F238E27FC236}">
                <a16:creationId xmlns:a16="http://schemas.microsoft.com/office/drawing/2014/main" id="{2886CA7A-CC77-44B3-A1CA-BBA33F221C4B}"/>
              </a:ext>
            </a:extLst>
          </p:cNvPr>
          <p:cNvSpPr>
            <a:spLocks noGrp="1"/>
          </p:cNvSpPr>
          <p:nvPr>
            <p:ph type="body" sz="quarter" idx="19" hasCustomPrompt="1"/>
          </p:nvPr>
        </p:nvSpPr>
        <p:spPr>
          <a:xfrm>
            <a:off x="8446329" y="3528829"/>
            <a:ext cx="1380681" cy="492025"/>
          </a:xfrm>
          <a:prstGeom prst="rect">
            <a:avLst/>
          </a:prstGeom>
        </p:spPr>
        <p:txBody>
          <a:bodyPr anchor="ctr">
            <a:noAutofit/>
          </a:bodyPr>
          <a:lstStyle>
            <a:lvl1pPr marL="0" indent="0" algn="ctr">
              <a:lnSpc>
                <a:spcPct val="100000"/>
              </a:lnSpc>
              <a:buNone/>
              <a:defRPr sz="1800" cap="none" spc="0" baseline="0">
                <a:solidFill>
                  <a:schemeClr val="accent4">
                    <a:lumMod val="20000"/>
                    <a:lumOff val="80000"/>
                  </a:schemeClr>
                </a:solidFill>
                <a:latin typeface="+mj-lt"/>
              </a:defRPr>
            </a:lvl1pPr>
          </a:lstStyle>
          <a:p>
            <a:pPr lvl="0"/>
            <a:r>
              <a:rPr lang="en-US"/>
              <a:t>Click to add name</a:t>
            </a:r>
          </a:p>
        </p:txBody>
      </p:sp>
      <p:sp>
        <p:nvSpPr>
          <p:cNvPr id="18" name="Text Placeholder 14">
            <a:extLst>
              <a:ext uri="{FF2B5EF4-FFF2-40B4-BE49-F238E27FC236}">
                <a16:creationId xmlns:a16="http://schemas.microsoft.com/office/drawing/2014/main" id="{2132A9FB-F78E-4979-8041-C3FA3A93D81B}"/>
              </a:ext>
            </a:extLst>
          </p:cNvPr>
          <p:cNvSpPr>
            <a:spLocks noGrp="1"/>
          </p:cNvSpPr>
          <p:nvPr>
            <p:ph type="body" sz="quarter" idx="20" hasCustomPrompt="1"/>
          </p:nvPr>
        </p:nvSpPr>
        <p:spPr>
          <a:xfrm>
            <a:off x="3738732" y="2378452"/>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90000"/>
                  </a:schemeClr>
                </a:solidFill>
                <a:latin typeface="+mn-lt"/>
              </a:defRPr>
            </a:lvl1pPr>
          </a:lstStyle>
          <a:p>
            <a:pPr lvl="0"/>
            <a:r>
              <a:rPr lang="en-US"/>
              <a:t>Click to add name</a:t>
            </a:r>
          </a:p>
        </p:txBody>
      </p:sp>
      <p:sp>
        <p:nvSpPr>
          <p:cNvPr id="19" name="Text Placeholder 14">
            <a:extLst>
              <a:ext uri="{FF2B5EF4-FFF2-40B4-BE49-F238E27FC236}">
                <a16:creationId xmlns:a16="http://schemas.microsoft.com/office/drawing/2014/main" id="{2A01AEF9-4E0C-4384-AAB1-9B179A87913E}"/>
              </a:ext>
            </a:extLst>
          </p:cNvPr>
          <p:cNvSpPr>
            <a:spLocks noGrp="1"/>
          </p:cNvSpPr>
          <p:nvPr>
            <p:ph type="body" sz="quarter" idx="21" hasCustomPrompt="1"/>
          </p:nvPr>
        </p:nvSpPr>
        <p:spPr>
          <a:xfrm>
            <a:off x="4175224" y="4459860"/>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90000"/>
                  </a:schemeClr>
                </a:solidFill>
                <a:latin typeface="+mn-lt"/>
              </a:defRPr>
            </a:lvl1pPr>
          </a:lstStyle>
          <a:p>
            <a:pPr lvl="0"/>
            <a:r>
              <a:rPr lang="en-US"/>
              <a:t>Click to add name</a:t>
            </a:r>
          </a:p>
        </p:txBody>
      </p:sp>
      <p:sp>
        <p:nvSpPr>
          <p:cNvPr id="20" name="Text Placeholder 14">
            <a:extLst>
              <a:ext uri="{FF2B5EF4-FFF2-40B4-BE49-F238E27FC236}">
                <a16:creationId xmlns:a16="http://schemas.microsoft.com/office/drawing/2014/main" id="{08B5B546-0DF9-45E4-A795-FE967C5ECD4A}"/>
              </a:ext>
            </a:extLst>
          </p:cNvPr>
          <p:cNvSpPr>
            <a:spLocks noGrp="1"/>
          </p:cNvSpPr>
          <p:nvPr>
            <p:ph type="body" sz="quarter" idx="22" hasCustomPrompt="1"/>
          </p:nvPr>
        </p:nvSpPr>
        <p:spPr>
          <a:xfrm>
            <a:off x="2637747" y="4634331"/>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90000"/>
                  </a:schemeClr>
                </a:solidFill>
                <a:latin typeface="+mn-lt"/>
              </a:defRPr>
            </a:lvl1pPr>
          </a:lstStyle>
          <a:p>
            <a:pPr lvl="0"/>
            <a:r>
              <a:rPr lang="en-US"/>
              <a:t>Click to add name</a:t>
            </a:r>
          </a:p>
        </p:txBody>
      </p:sp>
      <p:sp>
        <p:nvSpPr>
          <p:cNvPr id="21" name="Text Placeholder 14">
            <a:extLst>
              <a:ext uri="{FF2B5EF4-FFF2-40B4-BE49-F238E27FC236}">
                <a16:creationId xmlns:a16="http://schemas.microsoft.com/office/drawing/2014/main" id="{B68C7EB3-2B31-41FF-89E8-F0EBD7662178}"/>
              </a:ext>
            </a:extLst>
          </p:cNvPr>
          <p:cNvSpPr>
            <a:spLocks noGrp="1"/>
          </p:cNvSpPr>
          <p:nvPr>
            <p:ph type="body" sz="quarter" idx="23" hasCustomPrompt="1"/>
          </p:nvPr>
        </p:nvSpPr>
        <p:spPr>
          <a:xfrm>
            <a:off x="6552714" y="4321788"/>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90000"/>
                  </a:schemeClr>
                </a:solidFill>
                <a:latin typeface="+mn-lt"/>
              </a:defRPr>
            </a:lvl1pPr>
          </a:lstStyle>
          <a:p>
            <a:pPr lvl="0"/>
            <a:r>
              <a:rPr lang="en-US"/>
              <a:t>Click to add name</a:t>
            </a:r>
          </a:p>
        </p:txBody>
      </p:sp>
      <p:sp>
        <p:nvSpPr>
          <p:cNvPr id="22" name="Text Placeholder 14">
            <a:extLst>
              <a:ext uri="{FF2B5EF4-FFF2-40B4-BE49-F238E27FC236}">
                <a16:creationId xmlns:a16="http://schemas.microsoft.com/office/drawing/2014/main" id="{66C27F8B-B209-493E-BAB8-FDDE2157DB0A}"/>
              </a:ext>
            </a:extLst>
          </p:cNvPr>
          <p:cNvSpPr>
            <a:spLocks noGrp="1"/>
          </p:cNvSpPr>
          <p:nvPr>
            <p:ph type="body" sz="quarter" idx="24" hasCustomPrompt="1"/>
          </p:nvPr>
        </p:nvSpPr>
        <p:spPr>
          <a:xfrm>
            <a:off x="7801857" y="5195673"/>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90000"/>
                  </a:schemeClr>
                </a:solidFill>
                <a:latin typeface="+mn-lt"/>
              </a:defRPr>
            </a:lvl1pPr>
          </a:lstStyle>
          <a:p>
            <a:pPr lvl="0"/>
            <a:r>
              <a:rPr lang="en-US"/>
              <a:t>Click to add name</a:t>
            </a:r>
          </a:p>
        </p:txBody>
      </p:sp>
      <p:sp>
        <p:nvSpPr>
          <p:cNvPr id="23" name="Text Placeholder 14">
            <a:extLst>
              <a:ext uri="{FF2B5EF4-FFF2-40B4-BE49-F238E27FC236}">
                <a16:creationId xmlns:a16="http://schemas.microsoft.com/office/drawing/2014/main" id="{884BDCF5-6254-4805-96B8-A31EE31D46E2}"/>
              </a:ext>
            </a:extLst>
          </p:cNvPr>
          <p:cNvSpPr>
            <a:spLocks noGrp="1"/>
          </p:cNvSpPr>
          <p:nvPr>
            <p:ph type="body" sz="quarter" idx="25" hasCustomPrompt="1"/>
          </p:nvPr>
        </p:nvSpPr>
        <p:spPr>
          <a:xfrm>
            <a:off x="2364990" y="3528829"/>
            <a:ext cx="1393863" cy="492025"/>
          </a:xfrm>
          <a:prstGeom prst="rect">
            <a:avLst/>
          </a:prstGeom>
        </p:spPr>
        <p:txBody>
          <a:bodyPr anchor="ctr">
            <a:noAutofit/>
          </a:bodyPr>
          <a:lstStyle>
            <a:lvl1pPr marL="0" indent="0" algn="ctr">
              <a:lnSpc>
                <a:spcPct val="100000"/>
              </a:lnSpc>
              <a:buNone/>
              <a:defRPr sz="1800" cap="none" spc="0" baseline="0">
                <a:solidFill>
                  <a:schemeClr val="accent4">
                    <a:lumMod val="20000"/>
                    <a:lumOff val="80000"/>
                  </a:schemeClr>
                </a:solidFill>
                <a:latin typeface="+mj-lt"/>
              </a:defRPr>
            </a:lvl1pPr>
          </a:lstStyle>
          <a:p>
            <a:pPr lvl="0"/>
            <a:r>
              <a:rPr lang="en-US" dirty="0"/>
              <a:t>Click to add name</a:t>
            </a:r>
          </a:p>
        </p:txBody>
      </p:sp>
      <p:cxnSp>
        <p:nvCxnSpPr>
          <p:cNvPr id="24" name="Straight Connector 23">
            <a:extLst>
              <a:ext uri="{FF2B5EF4-FFF2-40B4-BE49-F238E27FC236}">
                <a16:creationId xmlns:a16="http://schemas.microsoft.com/office/drawing/2014/main" id="{9E963DDA-51A3-4DBA-B9AB-9476FA302735}"/>
              </a:ext>
            </a:extLst>
          </p:cNvPr>
          <p:cNvCxnSpPr>
            <a:cxnSpLocks/>
          </p:cNvCxnSpPr>
          <p:nvPr userDrawn="1"/>
        </p:nvCxnSpPr>
        <p:spPr>
          <a:xfrm>
            <a:off x="3762680" y="3774842"/>
            <a:ext cx="4683649"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DCA1E21-932F-47C4-A095-3D682884EC3F}"/>
              </a:ext>
            </a:extLst>
          </p:cNvPr>
          <p:cNvCxnSpPr>
            <a:cxnSpLocks/>
          </p:cNvCxnSpPr>
          <p:nvPr userDrawn="1"/>
        </p:nvCxnSpPr>
        <p:spPr>
          <a:xfrm flipV="1">
            <a:off x="6096000" y="2091972"/>
            <a:ext cx="4678" cy="3376818"/>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14">
            <a:extLst>
              <a:ext uri="{FF2B5EF4-FFF2-40B4-BE49-F238E27FC236}">
                <a16:creationId xmlns:a16="http://schemas.microsoft.com/office/drawing/2014/main" id="{8A636DFD-D98E-4314-BD69-68D2528C01D2}"/>
              </a:ext>
            </a:extLst>
          </p:cNvPr>
          <p:cNvSpPr>
            <a:spLocks noGrp="1"/>
          </p:cNvSpPr>
          <p:nvPr>
            <p:ph type="body" sz="quarter" idx="26" hasCustomPrompt="1"/>
          </p:nvPr>
        </p:nvSpPr>
        <p:spPr>
          <a:xfrm>
            <a:off x="6758897" y="2169263"/>
            <a:ext cx="1706965" cy="1048575"/>
          </a:xfrm>
          <a:prstGeom prst="rect">
            <a:avLst/>
          </a:prstGeom>
        </p:spPr>
        <p:txBody>
          <a:bodyPr anchor="ctr">
            <a:noAutofit/>
          </a:bodyPr>
          <a:lstStyle>
            <a:lvl1pPr marL="0" indent="0" algn="ctr">
              <a:lnSpc>
                <a:spcPct val="100000"/>
              </a:lnSpc>
              <a:buNone/>
              <a:defRPr sz="1600" b="1" cap="none" spc="0" baseline="0">
                <a:solidFill>
                  <a:schemeClr val="accent1"/>
                </a:solidFill>
                <a:latin typeface="+mn-lt"/>
              </a:defRPr>
            </a:lvl1pPr>
          </a:lstStyle>
          <a:p>
            <a:pPr lvl="0"/>
            <a:r>
              <a:rPr lang="en-US"/>
              <a:t>Click to add name</a:t>
            </a:r>
          </a:p>
        </p:txBody>
      </p:sp>
      <p:pic>
        <p:nvPicPr>
          <p:cNvPr id="4" name="Picture 3" descr="A picture containing outdoor, sky, nature, dune&#10;&#10;Description automatically generated">
            <a:extLst>
              <a:ext uri="{FF2B5EF4-FFF2-40B4-BE49-F238E27FC236}">
                <a16:creationId xmlns:a16="http://schemas.microsoft.com/office/drawing/2014/main" id="{7036201C-6A4F-4D68-A5F0-E6E149C82E1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304800" cy="6858000"/>
          </a:xfrm>
          <a:prstGeom prst="rect">
            <a:avLst/>
          </a:prstGeom>
        </p:spPr>
      </p:pic>
      <p:pic>
        <p:nvPicPr>
          <p:cNvPr id="5" name="Picture 4" descr="A picture containing outdoor, sky, nature, dune&#10;&#10;Description automatically generated">
            <a:extLst>
              <a:ext uri="{FF2B5EF4-FFF2-40B4-BE49-F238E27FC236}">
                <a16:creationId xmlns:a16="http://schemas.microsoft.com/office/drawing/2014/main" id="{1FDEBCE5-FECF-4290-856D-FCF83DC52EB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1887200" y="0"/>
            <a:ext cx="304800" cy="6858000"/>
          </a:xfrm>
          <a:prstGeom prst="rect">
            <a:avLst/>
          </a:prstGeom>
        </p:spPr>
      </p:pic>
      <p:sp>
        <p:nvSpPr>
          <p:cNvPr id="29" name="Date Placeholder 2">
            <a:extLst>
              <a:ext uri="{FF2B5EF4-FFF2-40B4-BE49-F238E27FC236}">
                <a16:creationId xmlns:a16="http://schemas.microsoft.com/office/drawing/2014/main" id="{84F6DC17-DADB-40C5-8E7F-38D27EF3BB1C}"/>
              </a:ext>
            </a:extLst>
          </p:cNvPr>
          <p:cNvSpPr>
            <a:spLocks noGrp="1"/>
          </p:cNvSpPr>
          <p:nvPr>
            <p:ph type="dt" sz="half" idx="10"/>
          </p:nvPr>
        </p:nvSpPr>
        <p:spPr>
          <a:xfrm>
            <a:off x="838200" y="6356350"/>
            <a:ext cx="2743200" cy="365125"/>
          </a:xfrm>
        </p:spPr>
        <p:txBody>
          <a:bodyPr/>
          <a:lstStyle>
            <a:lvl1pPr>
              <a:defRPr>
                <a:solidFill>
                  <a:schemeClr val="accent1"/>
                </a:solidFill>
              </a:defRPr>
            </a:lvl1pPr>
          </a:lstStyle>
          <a:p>
            <a:r>
              <a:rPr lang="en-US"/>
              <a:t>6/22/20XX</a:t>
            </a:r>
            <a:endParaRPr lang="en-US" dirty="0"/>
          </a:p>
        </p:txBody>
      </p:sp>
      <p:sp>
        <p:nvSpPr>
          <p:cNvPr id="30" name="Footer Placeholder 3">
            <a:extLst>
              <a:ext uri="{FF2B5EF4-FFF2-40B4-BE49-F238E27FC236}">
                <a16:creationId xmlns:a16="http://schemas.microsoft.com/office/drawing/2014/main" id="{14F47C4C-5E74-433D-AB6E-745852380162}"/>
              </a:ext>
            </a:extLst>
          </p:cNvPr>
          <p:cNvSpPr>
            <a:spLocks noGrp="1"/>
          </p:cNvSpPr>
          <p:nvPr>
            <p:ph type="ftr" sz="quarter" idx="11"/>
          </p:nvPr>
        </p:nvSpPr>
        <p:spPr>
          <a:xfrm>
            <a:off x="4038600" y="6356350"/>
            <a:ext cx="4114800" cy="365125"/>
          </a:xfrm>
        </p:spPr>
        <p:txBody>
          <a:bodyPr/>
          <a:lstStyle>
            <a:lvl1pPr>
              <a:defRPr>
                <a:solidFill>
                  <a:schemeClr val="accent1"/>
                </a:solidFill>
              </a:defRPr>
            </a:lvl1pPr>
          </a:lstStyle>
          <a:p>
            <a:r>
              <a:rPr lang="en-US" dirty="0"/>
              <a:t>Pitch deck</a:t>
            </a:r>
          </a:p>
        </p:txBody>
      </p:sp>
      <p:sp>
        <p:nvSpPr>
          <p:cNvPr id="31" name="Slide Number Placeholder 4">
            <a:extLst>
              <a:ext uri="{FF2B5EF4-FFF2-40B4-BE49-F238E27FC236}">
                <a16:creationId xmlns:a16="http://schemas.microsoft.com/office/drawing/2014/main" id="{7A9C981C-6AC9-4F33-9E4B-D1117A82331D}"/>
              </a:ext>
            </a:extLst>
          </p:cNvPr>
          <p:cNvSpPr>
            <a:spLocks noGrp="1"/>
          </p:cNvSpPr>
          <p:nvPr>
            <p:ph type="sldNum" sz="quarter" idx="12"/>
          </p:nvPr>
        </p:nvSpPr>
        <p:spPr>
          <a:xfrm>
            <a:off x="8610600" y="6356350"/>
            <a:ext cx="2743200" cy="365125"/>
          </a:xfrm>
        </p:spPr>
        <p:txBody>
          <a:bodyPr/>
          <a:lstStyle>
            <a:lvl1pPr>
              <a:defRPr>
                <a:solidFill>
                  <a:schemeClr val="accent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27803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solidFill>
                  <a:schemeClr val="accent3"/>
                </a:solidFill>
              </a:defRPr>
            </a:lvl1pPr>
          </a:lstStyle>
          <a:p>
            <a:r>
              <a:rPr lang="en-US"/>
              <a:t>Click to edit Master title style</a:t>
            </a:r>
          </a:p>
        </p:txBody>
      </p:sp>
      <p:cxnSp>
        <p:nvCxnSpPr>
          <p:cNvPr id="14" name="Straight Connector 13">
            <a:extLst>
              <a:ext uri="{FF2B5EF4-FFF2-40B4-BE49-F238E27FC236}">
                <a16:creationId xmlns:a16="http://schemas.microsoft.com/office/drawing/2014/main" id="{7A395641-1C03-493E-ACE5-E9354716EF89}"/>
              </a:ext>
            </a:extLst>
          </p:cNvPr>
          <p:cNvCxnSpPr>
            <a:cxnSpLocks/>
          </p:cNvCxnSpPr>
          <p:nvPr userDrawn="1"/>
        </p:nvCxnSpPr>
        <p:spPr>
          <a:xfrm>
            <a:off x="1295400" y="3012972"/>
            <a:ext cx="96012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Text Placeholder 23">
            <a:extLst>
              <a:ext uri="{FF2B5EF4-FFF2-40B4-BE49-F238E27FC236}">
                <a16:creationId xmlns:a16="http://schemas.microsoft.com/office/drawing/2014/main" id="{D3B699B4-D7C4-43CC-AC50-5547F9C3C69F}"/>
              </a:ext>
            </a:extLst>
          </p:cNvPr>
          <p:cNvSpPr>
            <a:spLocks noGrp="1"/>
          </p:cNvSpPr>
          <p:nvPr>
            <p:ph type="body" sz="quarter" idx="13"/>
          </p:nvPr>
        </p:nvSpPr>
        <p:spPr>
          <a:xfrm>
            <a:off x="838200" y="1463675"/>
            <a:ext cx="10515600" cy="365125"/>
          </a:xfrm>
        </p:spPr>
        <p:txBody>
          <a:bodyPr/>
          <a:lstStyle>
            <a:lvl1pPr marL="0" indent="0" algn="ctr">
              <a:buNone/>
              <a:defRPr lang="en-US" sz="2000" kern="1200" dirty="0" smtClean="0">
                <a:solidFill>
                  <a:schemeClr val="accent3"/>
                </a:solidFill>
                <a:latin typeface="+mj-lt"/>
                <a:ea typeface="+mj-ea"/>
                <a:cs typeface="+mj-cs"/>
              </a:defRPr>
            </a:lvl1pPr>
            <a:lvl2pPr>
              <a:defRPr>
                <a:solidFill>
                  <a:schemeClr val="accent3"/>
                </a:solidFill>
              </a:defRPr>
            </a:lvl2pPr>
          </a:lstStyle>
          <a:p>
            <a:pPr lvl="0"/>
            <a:r>
              <a:rPr lang="en-US"/>
              <a:t>Click to edit Master text styles</a:t>
            </a:r>
          </a:p>
          <a:p>
            <a:pPr lvl="1"/>
            <a:r>
              <a:rPr lang="en-US"/>
              <a:t>Second level</a:t>
            </a:r>
          </a:p>
        </p:txBody>
      </p:sp>
      <p:sp>
        <p:nvSpPr>
          <p:cNvPr id="25" name="Text Placeholder 23">
            <a:extLst>
              <a:ext uri="{FF2B5EF4-FFF2-40B4-BE49-F238E27FC236}">
                <a16:creationId xmlns:a16="http://schemas.microsoft.com/office/drawing/2014/main" id="{7DCCF6F7-DBE5-45B0-9C0D-6E34E9D9AEEE}"/>
              </a:ext>
            </a:extLst>
          </p:cNvPr>
          <p:cNvSpPr>
            <a:spLocks noGrp="1"/>
          </p:cNvSpPr>
          <p:nvPr>
            <p:ph type="body" sz="quarter" idx="14" hasCustomPrompt="1"/>
          </p:nvPr>
        </p:nvSpPr>
        <p:spPr>
          <a:xfrm>
            <a:off x="1276350" y="2647722"/>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January</a:t>
            </a:r>
          </a:p>
        </p:txBody>
      </p:sp>
      <p:sp>
        <p:nvSpPr>
          <p:cNvPr id="26" name="Text Placeholder 23">
            <a:extLst>
              <a:ext uri="{FF2B5EF4-FFF2-40B4-BE49-F238E27FC236}">
                <a16:creationId xmlns:a16="http://schemas.microsoft.com/office/drawing/2014/main" id="{D7EF43C7-231B-47B6-9B8E-A499BF6E79ED}"/>
              </a:ext>
            </a:extLst>
          </p:cNvPr>
          <p:cNvSpPr>
            <a:spLocks noGrp="1"/>
          </p:cNvSpPr>
          <p:nvPr>
            <p:ph type="body" sz="quarter" idx="15" hasCustomPrompt="1"/>
          </p:nvPr>
        </p:nvSpPr>
        <p:spPr>
          <a:xfrm>
            <a:off x="2844927" y="2647722"/>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February</a:t>
            </a:r>
          </a:p>
        </p:txBody>
      </p:sp>
      <p:sp>
        <p:nvSpPr>
          <p:cNvPr id="27" name="Text Placeholder 23">
            <a:extLst>
              <a:ext uri="{FF2B5EF4-FFF2-40B4-BE49-F238E27FC236}">
                <a16:creationId xmlns:a16="http://schemas.microsoft.com/office/drawing/2014/main" id="{1976C642-2512-45C1-AC66-B501FB870F7C}"/>
              </a:ext>
            </a:extLst>
          </p:cNvPr>
          <p:cNvSpPr>
            <a:spLocks noGrp="1"/>
          </p:cNvSpPr>
          <p:nvPr>
            <p:ph type="body" sz="quarter" idx="16" hasCustomPrompt="1"/>
          </p:nvPr>
        </p:nvSpPr>
        <p:spPr>
          <a:xfrm>
            <a:off x="4413504" y="2647722"/>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March</a:t>
            </a:r>
          </a:p>
        </p:txBody>
      </p:sp>
      <p:sp>
        <p:nvSpPr>
          <p:cNvPr id="28" name="Text Placeholder 23">
            <a:extLst>
              <a:ext uri="{FF2B5EF4-FFF2-40B4-BE49-F238E27FC236}">
                <a16:creationId xmlns:a16="http://schemas.microsoft.com/office/drawing/2014/main" id="{9947EF49-FB58-4C6A-8C0A-D2D680B7A864}"/>
              </a:ext>
            </a:extLst>
          </p:cNvPr>
          <p:cNvSpPr>
            <a:spLocks noGrp="1"/>
          </p:cNvSpPr>
          <p:nvPr>
            <p:ph type="body" sz="quarter" idx="17" hasCustomPrompt="1"/>
          </p:nvPr>
        </p:nvSpPr>
        <p:spPr>
          <a:xfrm>
            <a:off x="5982081" y="2647722"/>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April</a:t>
            </a:r>
          </a:p>
        </p:txBody>
      </p:sp>
      <p:sp>
        <p:nvSpPr>
          <p:cNvPr id="29" name="Text Placeholder 23">
            <a:extLst>
              <a:ext uri="{FF2B5EF4-FFF2-40B4-BE49-F238E27FC236}">
                <a16:creationId xmlns:a16="http://schemas.microsoft.com/office/drawing/2014/main" id="{9C7C07AF-3FF2-44C6-9D32-B57CEE6E12A2}"/>
              </a:ext>
            </a:extLst>
          </p:cNvPr>
          <p:cNvSpPr>
            <a:spLocks noGrp="1"/>
          </p:cNvSpPr>
          <p:nvPr>
            <p:ph type="body" sz="quarter" idx="18" hasCustomPrompt="1"/>
          </p:nvPr>
        </p:nvSpPr>
        <p:spPr>
          <a:xfrm>
            <a:off x="9130121" y="2647722"/>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June</a:t>
            </a:r>
          </a:p>
        </p:txBody>
      </p:sp>
      <p:sp>
        <p:nvSpPr>
          <p:cNvPr id="30" name="Text Placeholder 23">
            <a:extLst>
              <a:ext uri="{FF2B5EF4-FFF2-40B4-BE49-F238E27FC236}">
                <a16:creationId xmlns:a16="http://schemas.microsoft.com/office/drawing/2014/main" id="{08859D92-084B-4AAC-A35E-9997F82C5093}"/>
              </a:ext>
            </a:extLst>
          </p:cNvPr>
          <p:cNvSpPr>
            <a:spLocks noGrp="1"/>
          </p:cNvSpPr>
          <p:nvPr>
            <p:ph type="body" sz="quarter" idx="19" hasCustomPrompt="1"/>
          </p:nvPr>
        </p:nvSpPr>
        <p:spPr>
          <a:xfrm>
            <a:off x="7550658" y="2647722"/>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May</a:t>
            </a:r>
          </a:p>
        </p:txBody>
      </p:sp>
      <p:cxnSp>
        <p:nvCxnSpPr>
          <p:cNvPr id="31" name="Straight Connector 30">
            <a:extLst>
              <a:ext uri="{FF2B5EF4-FFF2-40B4-BE49-F238E27FC236}">
                <a16:creationId xmlns:a16="http://schemas.microsoft.com/office/drawing/2014/main" id="{599D4720-091C-4EB1-BC99-606EB7793472}"/>
              </a:ext>
            </a:extLst>
          </p:cNvPr>
          <p:cNvCxnSpPr>
            <a:cxnSpLocks/>
          </p:cNvCxnSpPr>
          <p:nvPr userDrawn="1"/>
        </p:nvCxnSpPr>
        <p:spPr>
          <a:xfrm>
            <a:off x="1295400" y="5070508"/>
            <a:ext cx="96012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A88A27CA-6841-483D-BB86-43C77BB6A0CC}"/>
              </a:ext>
            </a:extLst>
          </p:cNvPr>
          <p:cNvSpPr>
            <a:spLocks noGrp="1"/>
          </p:cNvSpPr>
          <p:nvPr>
            <p:ph type="body" sz="quarter" idx="20" hasCustomPrompt="1"/>
          </p:nvPr>
        </p:nvSpPr>
        <p:spPr>
          <a:xfrm>
            <a:off x="1276350" y="4705258"/>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July</a:t>
            </a:r>
          </a:p>
        </p:txBody>
      </p:sp>
      <p:sp>
        <p:nvSpPr>
          <p:cNvPr id="33" name="Text Placeholder 23">
            <a:extLst>
              <a:ext uri="{FF2B5EF4-FFF2-40B4-BE49-F238E27FC236}">
                <a16:creationId xmlns:a16="http://schemas.microsoft.com/office/drawing/2014/main" id="{68ED6D85-DDFA-46B4-BA5A-892D7ED6CBF6}"/>
              </a:ext>
            </a:extLst>
          </p:cNvPr>
          <p:cNvSpPr>
            <a:spLocks noGrp="1"/>
          </p:cNvSpPr>
          <p:nvPr>
            <p:ph type="body" sz="quarter" idx="21" hasCustomPrompt="1"/>
          </p:nvPr>
        </p:nvSpPr>
        <p:spPr>
          <a:xfrm>
            <a:off x="2844927" y="4705258"/>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August</a:t>
            </a:r>
          </a:p>
        </p:txBody>
      </p:sp>
      <p:sp>
        <p:nvSpPr>
          <p:cNvPr id="34" name="Text Placeholder 23">
            <a:extLst>
              <a:ext uri="{FF2B5EF4-FFF2-40B4-BE49-F238E27FC236}">
                <a16:creationId xmlns:a16="http://schemas.microsoft.com/office/drawing/2014/main" id="{D248DAEC-4E3D-4A0E-8EE4-64C5E833720B}"/>
              </a:ext>
            </a:extLst>
          </p:cNvPr>
          <p:cNvSpPr>
            <a:spLocks noGrp="1"/>
          </p:cNvSpPr>
          <p:nvPr>
            <p:ph type="body" sz="quarter" idx="22" hasCustomPrompt="1"/>
          </p:nvPr>
        </p:nvSpPr>
        <p:spPr>
          <a:xfrm>
            <a:off x="4413504" y="4705258"/>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September</a:t>
            </a:r>
          </a:p>
        </p:txBody>
      </p:sp>
      <p:sp>
        <p:nvSpPr>
          <p:cNvPr id="35" name="Text Placeholder 23">
            <a:extLst>
              <a:ext uri="{FF2B5EF4-FFF2-40B4-BE49-F238E27FC236}">
                <a16:creationId xmlns:a16="http://schemas.microsoft.com/office/drawing/2014/main" id="{BE3E7173-46E0-4647-AF6E-3D3F923D70D1}"/>
              </a:ext>
            </a:extLst>
          </p:cNvPr>
          <p:cNvSpPr>
            <a:spLocks noGrp="1"/>
          </p:cNvSpPr>
          <p:nvPr>
            <p:ph type="body" sz="quarter" idx="23" hasCustomPrompt="1"/>
          </p:nvPr>
        </p:nvSpPr>
        <p:spPr>
          <a:xfrm>
            <a:off x="5982081" y="4705258"/>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October</a:t>
            </a:r>
          </a:p>
        </p:txBody>
      </p:sp>
      <p:sp>
        <p:nvSpPr>
          <p:cNvPr id="36" name="Text Placeholder 23">
            <a:extLst>
              <a:ext uri="{FF2B5EF4-FFF2-40B4-BE49-F238E27FC236}">
                <a16:creationId xmlns:a16="http://schemas.microsoft.com/office/drawing/2014/main" id="{383EE998-C462-4F32-BF67-164C6CB58F5D}"/>
              </a:ext>
            </a:extLst>
          </p:cNvPr>
          <p:cNvSpPr>
            <a:spLocks noGrp="1"/>
          </p:cNvSpPr>
          <p:nvPr>
            <p:ph type="body" sz="quarter" idx="24" hasCustomPrompt="1"/>
          </p:nvPr>
        </p:nvSpPr>
        <p:spPr>
          <a:xfrm>
            <a:off x="9130121" y="4705258"/>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December</a:t>
            </a:r>
          </a:p>
        </p:txBody>
      </p:sp>
      <p:sp>
        <p:nvSpPr>
          <p:cNvPr id="37" name="Text Placeholder 23">
            <a:extLst>
              <a:ext uri="{FF2B5EF4-FFF2-40B4-BE49-F238E27FC236}">
                <a16:creationId xmlns:a16="http://schemas.microsoft.com/office/drawing/2014/main" id="{2A189DDD-670F-46A8-8840-E981413F4346}"/>
              </a:ext>
            </a:extLst>
          </p:cNvPr>
          <p:cNvSpPr>
            <a:spLocks noGrp="1"/>
          </p:cNvSpPr>
          <p:nvPr>
            <p:ph type="body" sz="quarter" idx="25" hasCustomPrompt="1"/>
          </p:nvPr>
        </p:nvSpPr>
        <p:spPr>
          <a:xfrm>
            <a:off x="7550658" y="4705258"/>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November</a:t>
            </a:r>
          </a:p>
        </p:txBody>
      </p:sp>
      <p:sp>
        <p:nvSpPr>
          <p:cNvPr id="38" name="Text Placeholder 10">
            <a:extLst>
              <a:ext uri="{FF2B5EF4-FFF2-40B4-BE49-F238E27FC236}">
                <a16:creationId xmlns:a16="http://schemas.microsoft.com/office/drawing/2014/main" id="{540CE67A-DD2D-46B5-B05E-82306D2FCB02}"/>
              </a:ext>
            </a:extLst>
          </p:cNvPr>
          <p:cNvSpPr>
            <a:spLocks noGrp="1"/>
          </p:cNvSpPr>
          <p:nvPr>
            <p:ph type="body" sz="quarter" idx="34" hasCustomPrompt="1"/>
          </p:nvPr>
        </p:nvSpPr>
        <p:spPr>
          <a:xfrm>
            <a:off x="2618463" y="3119254"/>
            <a:ext cx="2178858" cy="1116118"/>
          </a:xfrm>
        </p:spPr>
        <p:txBody>
          <a:bodyPr>
            <a:normAutofit/>
          </a:bodyPr>
          <a:lstStyle>
            <a:lvl1pPr marL="0" indent="0" algn="ctr">
              <a:lnSpc>
                <a:spcPts val="1700"/>
              </a:lnSpc>
              <a:buNone/>
              <a:defRPr sz="1200">
                <a:solidFill>
                  <a:schemeClr val="accent3"/>
                </a:solidFill>
              </a:defRPr>
            </a:lvl1pPr>
          </a:lstStyle>
          <a:p>
            <a:pPr lvl="0"/>
            <a:r>
              <a:rPr lang="en-US" dirty="0"/>
              <a:t>Bullet Description</a:t>
            </a:r>
            <a:endParaRPr lang="en-ZA" dirty="0"/>
          </a:p>
        </p:txBody>
      </p:sp>
      <p:sp>
        <p:nvSpPr>
          <p:cNvPr id="39" name="Text Placeholder 10">
            <a:extLst>
              <a:ext uri="{FF2B5EF4-FFF2-40B4-BE49-F238E27FC236}">
                <a16:creationId xmlns:a16="http://schemas.microsoft.com/office/drawing/2014/main" id="{BB6DC8F1-E86C-4CDB-9265-94B50CFEF997}"/>
              </a:ext>
            </a:extLst>
          </p:cNvPr>
          <p:cNvSpPr>
            <a:spLocks noGrp="1"/>
          </p:cNvSpPr>
          <p:nvPr>
            <p:ph type="body" sz="quarter" idx="35" hasCustomPrompt="1"/>
          </p:nvPr>
        </p:nvSpPr>
        <p:spPr>
          <a:xfrm>
            <a:off x="7324194" y="3119254"/>
            <a:ext cx="2178858" cy="1116118"/>
          </a:xfrm>
        </p:spPr>
        <p:txBody>
          <a:bodyPr>
            <a:normAutofit/>
          </a:bodyPr>
          <a:lstStyle>
            <a:lvl1pPr marL="0" indent="0" algn="ctr">
              <a:lnSpc>
                <a:spcPts val="1700"/>
              </a:lnSpc>
              <a:buNone/>
              <a:defRPr sz="1200">
                <a:solidFill>
                  <a:schemeClr val="accent3"/>
                </a:solidFill>
              </a:defRPr>
            </a:lvl1pPr>
          </a:lstStyle>
          <a:p>
            <a:pPr lvl="0"/>
            <a:r>
              <a:rPr lang="en-US"/>
              <a:t>Bullet Description</a:t>
            </a:r>
            <a:endParaRPr lang="en-ZA"/>
          </a:p>
        </p:txBody>
      </p:sp>
      <p:sp>
        <p:nvSpPr>
          <p:cNvPr id="40" name="Text Placeholder 10">
            <a:extLst>
              <a:ext uri="{FF2B5EF4-FFF2-40B4-BE49-F238E27FC236}">
                <a16:creationId xmlns:a16="http://schemas.microsoft.com/office/drawing/2014/main" id="{75CE6662-3A66-45A1-9FCC-9BBA8BE55B1D}"/>
              </a:ext>
            </a:extLst>
          </p:cNvPr>
          <p:cNvSpPr>
            <a:spLocks noGrp="1"/>
          </p:cNvSpPr>
          <p:nvPr>
            <p:ph type="body" sz="quarter" idx="36" hasCustomPrompt="1"/>
          </p:nvPr>
        </p:nvSpPr>
        <p:spPr>
          <a:xfrm>
            <a:off x="5755617" y="5176789"/>
            <a:ext cx="2178858" cy="1116118"/>
          </a:xfrm>
        </p:spPr>
        <p:txBody>
          <a:bodyPr>
            <a:normAutofit/>
          </a:bodyPr>
          <a:lstStyle>
            <a:lvl1pPr marL="0" indent="0" algn="ctr">
              <a:lnSpc>
                <a:spcPts val="1700"/>
              </a:lnSpc>
              <a:buNone/>
              <a:defRPr sz="1200">
                <a:solidFill>
                  <a:schemeClr val="accent3"/>
                </a:solidFill>
              </a:defRPr>
            </a:lvl1pPr>
          </a:lstStyle>
          <a:p>
            <a:pPr lvl="0"/>
            <a:r>
              <a:rPr lang="en-US"/>
              <a:t>Bullet Description</a:t>
            </a:r>
            <a:endParaRPr lang="en-ZA"/>
          </a:p>
        </p:txBody>
      </p:sp>
      <p:sp>
        <p:nvSpPr>
          <p:cNvPr id="41" name="Footer Placeholder 5">
            <a:extLst>
              <a:ext uri="{FF2B5EF4-FFF2-40B4-BE49-F238E27FC236}">
                <a16:creationId xmlns:a16="http://schemas.microsoft.com/office/drawing/2014/main" id="{89DF173C-4274-4F9C-BC1A-F47863A470FB}"/>
              </a:ext>
            </a:extLst>
          </p:cNvPr>
          <p:cNvSpPr>
            <a:spLocks noGrp="1"/>
          </p:cNvSpPr>
          <p:nvPr>
            <p:ph type="ftr" sz="quarter" idx="10"/>
          </p:nvPr>
        </p:nvSpPr>
        <p:spPr>
          <a:xfrm>
            <a:off x="4038600" y="6356350"/>
            <a:ext cx="4114800" cy="365125"/>
          </a:xfrm>
        </p:spPr>
        <p:txBody>
          <a:bodyPr/>
          <a:lstStyle>
            <a:lvl1pPr>
              <a:defRPr>
                <a:solidFill>
                  <a:schemeClr val="accent3">
                    <a:lumMod val="60000"/>
                    <a:lumOff val="40000"/>
                  </a:schemeClr>
                </a:solidFill>
              </a:defRPr>
            </a:lvl1pPr>
          </a:lstStyle>
          <a:p>
            <a:r>
              <a:rPr lang="en-ZA" dirty="0"/>
              <a:t>Pitch deck</a:t>
            </a:r>
          </a:p>
        </p:txBody>
      </p:sp>
      <p:sp>
        <p:nvSpPr>
          <p:cNvPr id="42" name="Slide Number Placeholder 6">
            <a:extLst>
              <a:ext uri="{FF2B5EF4-FFF2-40B4-BE49-F238E27FC236}">
                <a16:creationId xmlns:a16="http://schemas.microsoft.com/office/drawing/2014/main" id="{5BE446B2-5954-4D98-A1D5-7BD2F202DA5A}"/>
              </a:ext>
            </a:extLst>
          </p:cNvPr>
          <p:cNvSpPr>
            <a:spLocks noGrp="1"/>
          </p:cNvSpPr>
          <p:nvPr>
            <p:ph type="sldNum" sz="quarter" idx="11"/>
          </p:nvPr>
        </p:nvSpPr>
        <p:spPr>
          <a:xfrm>
            <a:off x="8610600" y="6356350"/>
            <a:ext cx="2743200" cy="365125"/>
          </a:xfrm>
        </p:spPr>
        <p:txBody>
          <a:bodyPr/>
          <a:lstStyle>
            <a:lvl1pPr>
              <a:defRPr>
                <a:solidFill>
                  <a:schemeClr val="accent3">
                    <a:lumMod val="60000"/>
                    <a:lumOff val="40000"/>
                  </a:schemeClr>
                </a:solidFill>
              </a:defRPr>
            </a:lvl1pPr>
          </a:lstStyle>
          <a:p>
            <a:fld id="{19B51A1E-902D-48AF-9020-955120F399B6}" type="slidenum">
              <a:rPr lang="en-ZA" smtClean="0"/>
              <a:pPr/>
              <a:t>‹#›</a:t>
            </a:fld>
            <a:endParaRPr lang="en-ZA" dirty="0"/>
          </a:p>
        </p:txBody>
      </p:sp>
      <p:sp>
        <p:nvSpPr>
          <p:cNvPr id="43" name="Date Placeholder 3">
            <a:extLst>
              <a:ext uri="{FF2B5EF4-FFF2-40B4-BE49-F238E27FC236}">
                <a16:creationId xmlns:a16="http://schemas.microsoft.com/office/drawing/2014/main" id="{4D7E30F2-3820-4445-A623-44B83424C9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accent3">
                    <a:lumMod val="60000"/>
                    <a:lumOff val="40000"/>
                  </a:schemeClr>
                </a:solidFill>
              </a:defRPr>
            </a:lvl1pPr>
          </a:lstStyle>
          <a:p>
            <a:r>
              <a:rPr lang="en-US"/>
              <a:t>6/22/20XX</a:t>
            </a:r>
            <a:endParaRPr lang="en-US" dirty="0"/>
          </a:p>
        </p:txBody>
      </p:sp>
    </p:spTree>
    <p:extLst>
      <p:ext uri="{BB962C8B-B14F-4D97-AF65-F5344CB8AC3E}">
        <p14:creationId xmlns:p14="http://schemas.microsoft.com/office/powerpoint/2010/main" val="28527232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with titles">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defRPr>
                <a:solidFill>
                  <a:schemeClr val="accent3"/>
                </a:solidFill>
              </a:defRPr>
            </a:lvl1pPr>
          </a:lstStyle>
          <a:p>
            <a:r>
              <a:rPr lang="en-US"/>
              <a:t>Click to edit Master title style</a:t>
            </a:r>
          </a:p>
        </p:txBody>
      </p:sp>
      <p:sp>
        <p:nvSpPr>
          <p:cNvPr id="7" name="Content Placeholder 2">
            <a:extLst>
              <a:ext uri="{FF2B5EF4-FFF2-40B4-BE49-F238E27FC236}">
                <a16:creationId xmlns:a16="http://schemas.microsoft.com/office/drawing/2014/main" id="{F7FFB265-53A1-4F4A-93D5-B32472F0BE79}"/>
              </a:ext>
            </a:extLst>
          </p:cNvPr>
          <p:cNvSpPr>
            <a:spLocks noGrp="1"/>
          </p:cNvSpPr>
          <p:nvPr>
            <p:ph sz="half" idx="1"/>
          </p:nvPr>
        </p:nvSpPr>
        <p:spPr>
          <a:xfrm>
            <a:off x="838200" y="2857499"/>
            <a:ext cx="5905500" cy="3319463"/>
          </a:xfrm>
        </p:spPr>
        <p:txBody>
          <a:bodyPr/>
          <a:lstStyle>
            <a:lvl1pPr>
              <a:lnSpc>
                <a:spcPct val="100000"/>
              </a:lnSpc>
              <a:defRPr>
                <a:solidFill>
                  <a:schemeClr val="accent3"/>
                </a:solidFill>
              </a:defRPr>
            </a:lvl1pPr>
            <a:lvl2pPr>
              <a:lnSpc>
                <a:spcPct val="100000"/>
              </a:lnSpc>
              <a:defRPr>
                <a:solidFill>
                  <a:schemeClr val="accent3"/>
                </a:solidFill>
              </a:defRPr>
            </a:lvl2pPr>
            <a:lvl3pPr>
              <a:lnSpc>
                <a:spcPct val="100000"/>
              </a:lnSpc>
              <a:defRPr>
                <a:solidFill>
                  <a:schemeClr val="accent3"/>
                </a:solidFill>
              </a:defRPr>
            </a:lvl3pPr>
            <a:lvl4pPr>
              <a:lnSpc>
                <a:spcPct val="100000"/>
              </a:lnSpc>
              <a:defRPr>
                <a:solidFill>
                  <a:schemeClr val="accent3"/>
                </a:solidFill>
              </a:defRPr>
            </a:lvl4pPr>
            <a:lvl5pPr>
              <a:lnSpc>
                <a:spcPct val="100000"/>
              </a:lnSpc>
              <a:defRPr>
                <a:solidFill>
                  <a:schemeClr val="accent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a:extLst>
              <a:ext uri="{FF2B5EF4-FFF2-40B4-BE49-F238E27FC236}">
                <a16:creationId xmlns:a16="http://schemas.microsoft.com/office/drawing/2014/main" id="{A1E4F1F9-8369-4C88-9B00-48ACF4934A06}"/>
              </a:ext>
            </a:extLst>
          </p:cNvPr>
          <p:cNvSpPr>
            <a:spLocks noGrp="1"/>
          </p:cNvSpPr>
          <p:nvPr>
            <p:ph sz="half" idx="2"/>
          </p:nvPr>
        </p:nvSpPr>
        <p:spPr>
          <a:xfrm>
            <a:off x="7239000" y="2857499"/>
            <a:ext cx="4114800" cy="3319463"/>
          </a:xfrm>
        </p:spPr>
        <p:txBody>
          <a:bodyPr/>
          <a:lstStyle>
            <a:lvl1pPr>
              <a:lnSpc>
                <a:spcPct val="100000"/>
              </a:lnSpc>
              <a:defRPr>
                <a:solidFill>
                  <a:schemeClr val="accent3"/>
                </a:solidFill>
              </a:defRPr>
            </a:lvl1pPr>
            <a:lvl2pPr>
              <a:lnSpc>
                <a:spcPct val="100000"/>
              </a:lnSpc>
              <a:defRPr>
                <a:solidFill>
                  <a:schemeClr val="accent3"/>
                </a:solidFill>
              </a:defRPr>
            </a:lvl2pPr>
            <a:lvl3pPr>
              <a:lnSpc>
                <a:spcPct val="100000"/>
              </a:lnSpc>
              <a:defRPr>
                <a:solidFill>
                  <a:schemeClr val="accent3"/>
                </a:solidFill>
              </a:defRPr>
            </a:lvl3pPr>
            <a:lvl4pPr>
              <a:lnSpc>
                <a:spcPct val="100000"/>
              </a:lnSpc>
              <a:defRPr>
                <a:solidFill>
                  <a:schemeClr val="accent3"/>
                </a:solidFill>
              </a:defRPr>
            </a:lvl4pPr>
            <a:lvl5pPr>
              <a:lnSpc>
                <a:spcPct val="100000"/>
              </a:lnSpc>
              <a:defRPr>
                <a:solidFill>
                  <a:schemeClr val="accent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0C593D2C-0F56-450C-86CD-A019ADD077E7}"/>
              </a:ext>
            </a:extLst>
          </p:cNvPr>
          <p:cNvSpPr>
            <a:spLocks noGrp="1"/>
          </p:cNvSpPr>
          <p:nvPr>
            <p:ph type="body" sz="quarter" idx="13"/>
          </p:nvPr>
        </p:nvSpPr>
        <p:spPr>
          <a:xfrm>
            <a:off x="838200" y="2273300"/>
            <a:ext cx="5905500" cy="584199"/>
          </a:xfrm>
        </p:spPr>
        <p:txBody>
          <a:bodyPr>
            <a:normAutofit/>
          </a:bodyPr>
          <a:lstStyle>
            <a:lvl1pPr marL="0" indent="0">
              <a:buNone/>
              <a:defRPr sz="2000" spc="0" baseline="0">
                <a:solidFill>
                  <a:schemeClr val="accent3"/>
                </a:solidFill>
                <a:latin typeface="+mj-lt"/>
              </a:defRPr>
            </a:lvl1pPr>
          </a:lstStyle>
          <a:p>
            <a:pPr lvl="0"/>
            <a:r>
              <a:rPr lang="en-US"/>
              <a:t>Click to edit Master text styles</a:t>
            </a:r>
          </a:p>
        </p:txBody>
      </p:sp>
      <p:sp>
        <p:nvSpPr>
          <p:cNvPr id="10" name="Text Placeholder 8">
            <a:extLst>
              <a:ext uri="{FF2B5EF4-FFF2-40B4-BE49-F238E27FC236}">
                <a16:creationId xmlns:a16="http://schemas.microsoft.com/office/drawing/2014/main" id="{312AF4CF-A37C-4010-9731-C33A8197CFF3}"/>
              </a:ext>
            </a:extLst>
          </p:cNvPr>
          <p:cNvSpPr>
            <a:spLocks noGrp="1"/>
          </p:cNvSpPr>
          <p:nvPr>
            <p:ph type="body" sz="quarter" idx="14"/>
          </p:nvPr>
        </p:nvSpPr>
        <p:spPr>
          <a:xfrm>
            <a:off x="7239000" y="2273300"/>
            <a:ext cx="4114800" cy="584199"/>
          </a:xfrm>
        </p:spPr>
        <p:txBody>
          <a:bodyPr>
            <a:normAutofit/>
          </a:bodyPr>
          <a:lstStyle>
            <a:lvl1pPr marL="0" indent="0">
              <a:buNone/>
              <a:defRPr sz="2000" spc="0" baseline="0">
                <a:solidFill>
                  <a:schemeClr val="accent3"/>
                </a:solidFill>
                <a:latin typeface="+mj-lt"/>
              </a:defRPr>
            </a:lvl1pPr>
          </a:lstStyle>
          <a:p>
            <a:pPr lvl="0"/>
            <a:r>
              <a:rPr lang="en-US"/>
              <a:t>Click to edit Master text styles</a:t>
            </a:r>
          </a:p>
        </p:txBody>
      </p:sp>
      <p:pic>
        <p:nvPicPr>
          <p:cNvPr id="12" name="Picture 11" descr="A picture containing outdoor, sky, nature, dune&#10;&#10;Description automatically generated">
            <a:extLst>
              <a:ext uri="{FF2B5EF4-FFF2-40B4-BE49-F238E27FC236}">
                <a16:creationId xmlns:a16="http://schemas.microsoft.com/office/drawing/2014/main" id="{8CD853FB-B552-43EE-A55D-E13ADC8B671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304800" cy="6858000"/>
          </a:xfrm>
          <a:prstGeom prst="rect">
            <a:avLst/>
          </a:prstGeom>
        </p:spPr>
      </p:pic>
      <p:pic>
        <p:nvPicPr>
          <p:cNvPr id="14" name="Picture 13" descr="A picture containing outdoor, sky, nature, dune&#10;&#10;Description automatically generated">
            <a:extLst>
              <a:ext uri="{FF2B5EF4-FFF2-40B4-BE49-F238E27FC236}">
                <a16:creationId xmlns:a16="http://schemas.microsoft.com/office/drawing/2014/main" id="{C95FC6BE-3777-46FA-A4A2-6C667016B81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1887200" y="0"/>
            <a:ext cx="304800" cy="6858000"/>
          </a:xfrm>
          <a:prstGeom prst="rect">
            <a:avLst/>
          </a:prstGeom>
        </p:spPr>
      </p:pic>
      <p:sp>
        <p:nvSpPr>
          <p:cNvPr id="15" name="Text Placeholder 23">
            <a:extLst>
              <a:ext uri="{FF2B5EF4-FFF2-40B4-BE49-F238E27FC236}">
                <a16:creationId xmlns:a16="http://schemas.microsoft.com/office/drawing/2014/main" id="{DD19217A-B411-49D0-84C7-16BA3F21FE2E}"/>
              </a:ext>
            </a:extLst>
          </p:cNvPr>
          <p:cNvSpPr>
            <a:spLocks noGrp="1"/>
          </p:cNvSpPr>
          <p:nvPr>
            <p:ph type="body" sz="quarter" idx="15"/>
          </p:nvPr>
        </p:nvSpPr>
        <p:spPr>
          <a:xfrm>
            <a:off x="838200" y="1463675"/>
            <a:ext cx="10515600" cy="365125"/>
          </a:xfrm>
        </p:spPr>
        <p:txBody>
          <a:bodyPr/>
          <a:lstStyle>
            <a:lvl1pPr marL="0" indent="0" algn="l">
              <a:buNone/>
              <a:defRPr lang="en-US" sz="2000" kern="1200" dirty="0" smtClean="0">
                <a:solidFill>
                  <a:schemeClr val="accent3"/>
                </a:solidFill>
                <a:latin typeface="+mj-lt"/>
                <a:ea typeface="+mj-ea"/>
                <a:cs typeface="+mj-cs"/>
              </a:defRPr>
            </a:lvl1pPr>
            <a:lvl2pPr algn="l">
              <a:defRPr>
                <a:solidFill>
                  <a:schemeClr val="accent3"/>
                </a:solidFill>
              </a:defRPr>
            </a:lvl2pPr>
          </a:lstStyle>
          <a:p>
            <a:pPr lvl="0"/>
            <a:r>
              <a:rPr lang="en-US"/>
              <a:t>Click to edit Master text styles</a:t>
            </a:r>
          </a:p>
          <a:p>
            <a:pPr lvl="1"/>
            <a:r>
              <a:rPr lang="en-US"/>
              <a:t>Second level</a:t>
            </a:r>
          </a:p>
        </p:txBody>
      </p:sp>
      <p:sp>
        <p:nvSpPr>
          <p:cNvPr id="16" name="Footer Placeholder 5">
            <a:extLst>
              <a:ext uri="{FF2B5EF4-FFF2-40B4-BE49-F238E27FC236}">
                <a16:creationId xmlns:a16="http://schemas.microsoft.com/office/drawing/2014/main" id="{EA82BD0B-4BD1-40BF-865D-C6A32C64067A}"/>
              </a:ext>
            </a:extLst>
          </p:cNvPr>
          <p:cNvSpPr>
            <a:spLocks noGrp="1"/>
          </p:cNvSpPr>
          <p:nvPr>
            <p:ph type="ftr" sz="quarter" idx="10"/>
          </p:nvPr>
        </p:nvSpPr>
        <p:spPr>
          <a:xfrm>
            <a:off x="4038600" y="6356350"/>
            <a:ext cx="4114800" cy="365125"/>
          </a:xfrm>
        </p:spPr>
        <p:txBody>
          <a:bodyPr/>
          <a:lstStyle>
            <a:lvl1pPr>
              <a:defRPr>
                <a:solidFill>
                  <a:schemeClr val="accent3">
                    <a:lumMod val="60000"/>
                    <a:lumOff val="40000"/>
                  </a:schemeClr>
                </a:solidFill>
              </a:defRPr>
            </a:lvl1pPr>
          </a:lstStyle>
          <a:p>
            <a:r>
              <a:rPr lang="en-ZA" dirty="0"/>
              <a:t>Pitch deck</a:t>
            </a:r>
          </a:p>
        </p:txBody>
      </p:sp>
      <p:sp>
        <p:nvSpPr>
          <p:cNvPr id="17" name="Slide Number Placeholder 6">
            <a:extLst>
              <a:ext uri="{FF2B5EF4-FFF2-40B4-BE49-F238E27FC236}">
                <a16:creationId xmlns:a16="http://schemas.microsoft.com/office/drawing/2014/main" id="{C34C6F6C-1D22-4E30-BC57-12F1408D70AE}"/>
              </a:ext>
            </a:extLst>
          </p:cNvPr>
          <p:cNvSpPr>
            <a:spLocks noGrp="1"/>
          </p:cNvSpPr>
          <p:nvPr>
            <p:ph type="sldNum" sz="quarter" idx="11"/>
          </p:nvPr>
        </p:nvSpPr>
        <p:spPr>
          <a:xfrm>
            <a:off x="8610600" y="6356350"/>
            <a:ext cx="2743200" cy="365125"/>
          </a:xfrm>
        </p:spPr>
        <p:txBody>
          <a:bodyPr/>
          <a:lstStyle>
            <a:lvl1pPr>
              <a:defRPr>
                <a:solidFill>
                  <a:schemeClr val="accent3">
                    <a:lumMod val="60000"/>
                    <a:lumOff val="40000"/>
                  </a:schemeClr>
                </a:solidFill>
              </a:defRPr>
            </a:lvl1pPr>
          </a:lstStyle>
          <a:p>
            <a:fld id="{19B51A1E-902D-48AF-9020-955120F399B6}" type="slidenum">
              <a:rPr lang="en-ZA" smtClean="0"/>
              <a:pPr/>
              <a:t>‹#›</a:t>
            </a:fld>
            <a:endParaRPr lang="en-ZA" dirty="0"/>
          </a:p>
        </p:txBody>
      </p:sp>
      <p:sp>
        <p:nvSpPr>
          <p:cNvPr id="18" name="Date Placeholder 3">
            <a:extLst>
              <a:ext uri="{FF2B5EF4-FFF2-40B4-BE49-F238E27FC236}">
                <a16:creationId xmlns:a16="http://schemas.microsoft.com/office/drawing/2014/main" id="{94B53078-6930-4337-8412-A0228A7BEF3D}"/>
              </a:ext>
            </a:extLst>
          </p:cNvPr>
          <p:cNvSpPr>
            <a:spLocks noGrp="1"/>
          </p:cNvSpPr>
          <p:nvPr>
            <p:ph type="dt" sz="half" idx="16"/>
          </p:nvPr>
        </p:nvSpPr>
        <p:spPr>
          <a:xfrm>
            <a:off x="838200" y="6356350"/>
            <a:ext cx="2743200" cy="365125"/>
          </a:xfrm>
          <a:prstGeom prst="rect">
            <a:avLst/>
          </a:prstGeom>
        </p:spPr>
        <p:txBody>
          <a:bodyPr vert="horz" lIns="91440" tIns="45720" rIns="91440" bIns="45720" rtlCol="0" anchor="ctr"/>
          <a:lstStyle>
            <a:lvl1pPr algn="l">
              <a:defRPr sz="900">
                <a:solidFill>
                  <a:schemeClr val="accent3">
                    <a:lumMod val="60000"/>
                    <a:lumOff val="40000"/>
                  </a:schemeClr>
                </a:solidFill>
              </a:defRPr>
            </a:lvl1pPr>
          </a:lstStyle>
          <a:p>
            <a:r>
              <a:rPr lang="en-US"/>
              <a:t>6/22/20XX</a:t>
            </a:r>
            <a:endParaRPr lang="en-US" dirty="0"/>
          </a:p>
        </p:txBody>
      </p:sp>
    </p:spTree>
    <p:extLst>
      <p:ext uri="{BB962C8B-B14F-4D97-AF65-F5344CB8AC3E}">
        <p14:creationId xmlns:p14="http://schemas.microsoft.com/office/powerpoint/2010/main" val="20195858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2">
    <p:bg>
      <p:bgPr>
        <a:solidFill>
          <a:schemeClr val="accent1"/>
        </a:solidFill>
        <a:effectLst/>
      </p:bgPr>
    </p:bg>
    <p:spTree>
      <p:nvGrpSpPr>
        <p:cNvPr id="1" name=""/>
        <p:cNvGrpSpPr/>
        <p:nvPr/>
      </p:nvGrpSpPr>
      <p:grpSpPr>
        <a:xfrm>
          <a:off x="0" y="0"/>
          <a:ext cx="0" cy="0"/>
          <a:chOff x="0" y="0"/>
          <a:chExt cx="0" cy="0"/>
        </a:xfrm>
      </p:grpSpPr>
      <p:pic>
        <p:nvPicPr>
          <p:cNvPr id="35" name="Picture 34" descr="A picture containing outdoor, sky, nature, dune&#10;&#10;Description automatically generated">
            <a:extLst>
              <a:ext uri="{FF2B5EF4-FFF2-40B4-BE49-F238E27FC236}">
                <a16:creationId xmlns:a16="http://schemas.microsoft.com/office/drawing/2014/main" id="{B184911A-D23E-4AE4-AA9D-D9351F3961D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29640" y="3995381"/>
            <a:ext cx="10332720" cy="12232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defRPr>
                <a:solidFill>
                  <a:schemeClr val="accent3"/>
                </a:solidFill>
              </a:defRPr>
            </a:lvl1p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lvl1pPr>
              <a:defRPr>
                <a:solidFill>
                  <a:schemeClr val="accent3">
                    <a:lumMod val="60000"/>
                    <a:lumOff val="40000"/>
                  </a:schemeClr>
                </a:solidFill>
              </a:defRPr>
            </a:lvl1pPr>
          </a:lstStyle>
          <a:p>
            <a:r>
              <a:rPr lang="en-US"/>
              <a:t>6/22/20XX</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lvl1pPr>
              <a:defRPr>
                <a:solidFill>
                  <a:schemeClr val="accent3">
                    <a:lumMod val="60000"/>
                    <a:lumOff val="40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lvl1pPr>
              <a:defRPr>
                <a:solidFill>
                  <a:schemeClr val="accent3">
                    <a:lumMod val="60000"/>
                    <a:lumOff val="40000"/>
                  </a:schemeClr>
                </a:solidFill>
              </a:defRPr>
            </a:lvl1pPr>
          </a:lstStyle>
          <a:p>
            <a:fld id="{B5CEABB6-07DC-46E8-9B57-56EC44A396E5}" type="slidenum">
              <a:rPr lang="en-US" smtClean="0"/>
              <a:pPr/>
              <a:t>‹#›</a:t>
            </a:fld>
            <a:endParaRPr lang="en-US" dirty="0"/>
          </a:p>
        </p:txBody>
      </p:sp>
      <p:sp>
        <p:nvSpPr>
          <p:cNvPr id="7" name="Text Placeholder 10">
            <a:extLst>
              <a:ext uri="{FF2B5EF4-FFF2-40B4-BE49-F238E27FC236}">
                <a16:creationId xmlns:a16="http://schemas.microsoft.com/office/drawing/2014/main" id="{FB058FB8-1105-4C4A-BC46-FC5263C51B4C}"/>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accent3"/>
                </a:solidFill>
                <a:latin typeface="+mj-lt"/>
              </a:defRPr>
            </a:lvl1pPr>
          </a:lstStyle>
          <a:p>
            <a:pPr lvl="0"/>
            <a:r>
              <a:rPr lang="en-US"/>
              <a:t>Year</a:t>
            </a:r>
            <a:endParaRPr lang="en-ZA"/>
          </a:p>
        </p:txBody>
      </p:sp>
      <p:sp>
        <p:nvSpPr>
          <p:cNvPr id="8" name="Text Placeholder 10">
            <a:extLst>
              <a:ext uri="{FF2B5EF4-FFF2-40B4-BE49-F238E27FC236}">
                <a16:creationId xmlns:a16="http://schemas.microsoft.com/office/drawing/2014/main" id="{0F15AF40-266A-4348-9B27-CBABA9E3D92A}"/>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ECD58177-9C19-4D24-9FFF-58EECDE7657F}"/>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ABE7486E-0AF8-4124-830C-420FA1F92BBB}"/>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F64A74A1-7AA0-4CCA-91E2-173B9CC7AFDC}"/>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12" name="Text Placeholder 10">
            <a:extLst>
              <a:ext uri="{FF2B5EF4-FFF2-40B4-BE49-F238E27FC236}">
                <a16:creationId xmlns:a16="http://schemas.microsoft.com/office/drawing/2014/main" id="{128FF9BA-B29D-439F-A4A3-BFE6BC8B45C3}"/>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accent3"/>
                </a:solidFill>
                <a:latin typeface="+mj-lt"/>
              </a:defRPr>
            </a:lvl1pPr>
          </a:lstStyle>
          <a:p>
            <a:pPr lvl="0"/>
            <a:r>
              <a:rPr lang="en-US"/>
              <a:t>Year</a:t>
            </a:r>
            <a:endParaRPr lang="en-ZA"/>
          </a:p>
        </p:txBody>
      </p:sp>
      <p:sp>
        <p:nvSpPr>
          <p:cNvPr id="13" name="Text Placeholder 10">
            <a:extLst>
              <a:ext uri="{FF2B5EF4-FFF2-40B4-BE49-F238E27FC236}">
                <a16:creationId xmlns:a16="http://schemas.microsoft.com/office/drawing/2014/main" id="{671CD701-6647-40A3-B851-9CA1C8D3566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14" name="Text Placeholder 10">
            <a:extLst>
              <a:ext uri="{FF2B5EF4-FFF2-40B4-BE49-F238E27FC236}">
                <a16:creationId xmlns:a16="http://schemas.microsoft.com/office/drawing/2014/main" id="{B6A8BFC1-7FA0-4CAA-97FD-9A01BA00D2D5}"/>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ED0C2842-0D4E-486C-A993-1D0D75D49433}"/>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16" name="Text Placeholder 10">
            <a:extLst>
              <a:ext uri="{FF2B5EF4-FFF2-40B4-BE49-F238E27FC236}">
                <a16:creationId xmlns:a16="http://schemas.microsoft.com/office/drawing/2014/main" id="{A59B4F0E-8F16-42CC-8346-A00DADA20ED9}"/>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17" name="Text Placeholder 10">
            <a:extLst>
              <a:ext uri="{FF2B5EF4-FFF2-40B4-BE49-F238E27FC236}">
                <a16:creationId xmlns:a16="http://schemas.microsoft.com/office/drawing/2014/main" id="{99D7695C-A738-4500-B476-95B5729911DC}"/>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B3B984CB-A282-404B-8B4C-8FEE071EB279}"/>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5F337119-92E1-4057-81DB-A0B6F5747A38}"/>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20" name="Text Placeholder 10">
            <a:extLst>
              <a:ext uri="{FF2B5EF4-FFF2-40B4-BE49-F238E27FC236}">
                <a16:creationId xmlns:a16="http://schemas.microsoft.com/office/drawing/2014/main" id="{688EEFA1-753B-4733-8686-F3A10A131B81}"/>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C7B05348-942A-4131-9A3F-479F3F9A9A87}"/>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B3C00ACD-1C1A-4069-B8CB-DB8CA8A0B80F}"/>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CA74A790-DCD1-46EB-8261-607BEF403CCF}"/>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17825B37-7E7B-4D73-967B-AA07F007C074}"/>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DA6EB697-D6DD-4343-BAC9-49514C5D518A}"/>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9E70367E-C969-4F8A-AC6F-5E7AC2C0BC59}"/>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27" name="Text Placeholder 10">
            <a:extLst>
              <a:ext uri="{FF2B5EF4-FFF2-40B4-BE49-F238E27FC236}">
                <a16:creationId xmlns:a16="http://schemas.microsoft.com/office/drawing/2014/main" id="{30575E90-7198-47A0-805F-3162B2386DC9}"/>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3ED2274A-F2D9-4427-99BF-1D78414DBCD1}"/>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231D0A8C-CD54-4D10-A8F5-97CF139C25DF}"/>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AFC15A55-7462-4E94-8DA3-5549FE7AAC87}"/>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4D808E3A-2D47-4508-B487-97E7B840A17C}"/>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32" name="Text Placeholder 10">
            <a:extLst>
              <a:ext uri="{FF2B5EF4-FFF2-40B4-BE49-F238E27FC236}">
                <a16:creationId xmlns:a16="http://schemas.microsoft.com/office/drawing/2014/main" id="{2B7FEF61-4C66-42E8-81B2-CB838535F7E5}"/>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Tree>
    <p:extLst>
      <p:ext uri="{BB962C8B-B14F-4D97-AF65-F5344CB8AC3E}">
        <p14:creationId xmlns:p14="http://schemas.microsoft.com/office/powerpoint/2010/main" val="22540800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pic>
        <p:nvPicPr>
          <p:cNvPr id="7" name="Picture 6" descr="A group of people riding horses&#10;&#10;Description automatically generated with medium confidence">
            <a:extLst>
              <a:ext uri="{FF2B5EF4-FFF2-40B4-BE49-F238E27FC236}">
                <a16:creationId xmlns:a16="http://schemas.microsoft.com/office/drawing/2014/main" id="{A88965D1-1506-43AA-A066-5CA60D2ADFC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4345AFDE-8D65-480B-9D80-F8B2868463F1}"/>
              </a:ext>
            </a:extLst>
          </p:cNvPr>
          <p:cNvSpPr/>
          <p:nvPr userDrawn="1"/>
        </p:nvSpPr>
        <p:spPr>
          <a:xfrm>
            <a:off x="304800" y="365125"/>
            <a:ext cx="11582400" cy="6127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solidFill>
                  <a:schemeClr val="accent3"/>
                </a:solidFill>
              </a:defRPr>
            </a:lvl1pPr>
          </a:lstStyle>
          <a:p>
            <a:r>
              <a:rPr lang="en-US"/>
              <a:t>Click to edit Master title style</a:t>
            </a:r>
          </a:p>
        </p:txBody>
      </p:sp>
      <p:sp>
        <p:nvSpPr>
          <p:cNvPr id="11" name="Chart Placeholder 10">
            <a:extLst>
              <a:ext uri="{FF2B5EF4-FFF2-40B4-BE49-F238E27FC236}">
                <a16:creationId xmlns:a16="http://schemas.microsoft.com/office/drawing/2014/main" id="{2F91974B-F58F-4C8E-8D68-7DBAD42BE6CE}"/>
              </a:ext>
            </a:extLst>
          </p:cNvPr>
          <p:cNvSpPr>
            <a:spLocks noGrp="1"/>
          </p:cNvSpPr>
          <p:nvPr>
            <p:ph type="chart" sz="quarter" idx="13"/>
          </p:nvPr>
        </p:nvSpPr>
        <p:spPr>
          <a:xfrm>
            <a:off x="838200" y="1690688"/>
            <a:ext cx="10515600" cy="3984625"/>
          </a:xfrm>
        </p:spPr>
        <p:txBody>
          <a:bodyPr/>
          <a:lstStyle/>
          <a:p>
            <a:r>
              <a:rPr lang="en-US"/>
              <a:t>Click icon to add chart</a:t>
            </a:r>
            <a:endParaRPr lang="en-US" dirty="0"/>
          </a:p>
        </p:txBody>
      </p:sp>
      <p:sp>
        <p:nvSpPr>
          <p:cNvPr id="12" name="Footer Placeholder 5">
            <a:extLst>
              <a:ext uri="{FF2B5EF4-FFF2-40B4-BE49-F238E27FC236}">
                <a16:creationId xmlns:a16="http://schemas.microsoft.com/office/drawing/2014/main" id="{ED055213-4B28-4DFA-B283-C64E50841BCA}"/>
              </a:ext>
            </a:extLst>
          </p:cNvPr>
          <p:cNvSpPr>
            <a:spLocks noGrp="1"/>
          </p:cNvSpPr>
          <p:nvPr>
            <p:ph type="ftr" sz="quarter" idx="10"/>
          </p:nvPr>
        </p:nvSpPr>
        <p:spPr>
          <a:xfrm>
            <a:off x="4038600" y="6497865"/>
            <a:ext cx="4114800" cy="365125"/>
          </a:xfrm>
        </p:spPr>
        <p:txBody>
          <a:bodyPr/>
          <a:lstStyle>
            <a:lvl1pPr>
              <a:defRPr>
                <a:solidFill>
                  <a:schemeClr val="accent1"/>
                </a:solidFill>
              </a:defRPr>
            </a:lvl1pPr>
          </a:lstStyle>
          <a:p>
            <a:r>
              <a:rPr lang="en-ZA" dirty="0"/>
              <a:t>Pitch deck</a:t>
            </a:r>
          </a:p>
        </p:txBody>
      </p:sp>
      <p:sp>
        <p:nvSpPr>
          <p:cNvPr id="13" name="Slide Number Placeholder 6">
            <a:extLst>
              <a:ext uri="{FF2B5EF4-FFF2-40B4-BE49-F238E27FC236}">
                <a16:creationId xmlns:a16="http://schemas.microsoft.com/office/drawing/2014/main" id="{C4C9E28E-8406-48BC-8F90-9483DF3E2618}"/>
              </a:ext>
            </a:extLst>
          </p:cNvPr>
          <p:cNvSpPr>
            <a:spLocks noGrp="1"/>
          </p:cNvSpPr>
          <p:nvPr>
            <p:ph type="sldNum" sz="quarter" idx="11"/>
          </p:nvPr>
        </p:nvSpPr>
        <p:spPr>
          <a:xfrm>
            <a:off x="8610600" y="6497865"/>
            <a:ext cx="2743200" cy="365125"/>
          </a:xfrm>
        </p:spPr>
        <p:txBody>
          <a:bodyPr/>
          <a:lstStyle>
            <a:lvl1pPr>
              <a:defRPr>
                <a:solidFill>
                  <a:schemeClr val="accent1"/>
                </a:solidFill>
              </a:defRPr>
            </a:lvl1pPr>
          </a:lstStyle>
          <a:p>
            <a:fld id="{19B51A1E-902D-48AF-9020-955120F399B6}" type="slidenum">
              <a:rPr lang="en-ZA" smtClean="0"/>
              <a:pPr/>
              <a:t>‹#›</a:t>
            </a:fld>
            <a:endParaRPr lang="en-ZA" dirty="0"/>
          </a:p>
        </p:txBody>
      </p:sp>
      <p:sp>
        <p:nvSpPr>
          <p:cNvPr id="14" name="Date Placeholder 3">
            <a:extLst>
              <a:ext uri="{FF2B5EF4-FFF2-40B4-BE49-F238E27FC236}">
                <a16:creationId xmlns:a16="http://schemas.microsoft.com/office/drawing/2014/main" id="{A592DA0A-15A7-4B7C-BDC1-6C40C548BD2E}"/>
              </a:ext>
            </a:extLst>
          </p:cNvPr>
          <p:cNvSpPr>
            <a:spLocks noGrp="1"/>
          </p:cNvSpPr>
          <p:nvPr>
            <p:ph type="dt" sz="half" idx="2"/>
          </p:nvPr>
        </p:nvSpPr>
        <p:spPr>
          <a:xfrm>
            <a:off x="838200" y="6497865"/>
            <a:ext cx="2743200" cy="365125"/>
          </a:xfrm>
          <a:prstGeom prst="rect">
            <a:avLst/>
          </a:prstGeom>
        </p:spPr>
        <p:txBody>
          <a:bodyPr vert="horz" lIns="91440" tIns="45720" rIns="91440" bIns="45720" rtlCol="0" anchor="ctr"/>
          <a:lstStyle>
            <a:lvl1pPr algn="l">
              <a:defRPr sz="900">
                <a:solidFill>
                  <a:schemeClr val="accent1"/>
                </a:solidFill>
              </a:defRPr>
            </a:lvl1pPr>
          </a:lstStyle>
          <a:p>
            <a:r>
              <a:rPr lang="en-US"/>
              <a:t>6/22/20XX</a:t>
            </a:r>
            <a:endParaRPr lang="en-US" dirty="0"/>
          </a:p>
        </p:txBody>
      </p:sp>
    </p:spTree>
    <p:extLst>
      <p:ext uri="{BB962C8B-B14F-4D97-AF65-F5344CB8AC3E}">
        <p14:creationId xmlns:p14="http://schemas.microsoft.com/office/powerpoint/2010/main" val="9411513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 4 up">
    <p:bg>
      <p:bgPr>
        <a:solidFill>
          <a:schemeClr val="accent2"/>
        </a:solidFill>
        <a:effectLst/>
      </p:bgPr>
    </p:bg>
    <p:spTree>
      <p:nvGrpSpPr>
        <p:cNvPr id="1" name=""/>
        <p:cNvGrpSpPr/>
        <p:nvPr/>
      </p:nvGrpSpPr>
      <p:grpSpPr>
        <a:xfrm>
          <a:off x="0" y="0"/>
          <a:ext cx="0" cy="0"/>
          <a:chOff x="0" y="0"/>
          <a:chExt cx="0" cy="0"/>
        </a:xfrm>
      </p:grpSpPr>
      <p:pic>
        <p:nvPicPr>
          <p:cNvPr id="9" name="Picture 8" descr="A group of people riding horses&#10;&#10;Description automatically generated with medium confidence">
            <a:extLst>
              <a:ext uri="{FF2B5EF4-FFF2-40B4-BE49-F238E27FC236}">
                <a16:creationId xmlns:a16="http://schemas.microsoft.com/office/drawing/2014/main" id="{92722E05-40B7-4586-82D6-7C5F7330DF5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5240" y="0"/>
            <a:ext cx="12207240" cy="380333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838200" y="4007165"/>
            <a:ext cx="10515600" cy="1004255"/>
          </a:xfrm>
        </p:spPr>
        <p:txBody>
          <a:bodyPr/>
          <a:lstStyle>
            <a:lvl1pPr algn="ctr">
              <a:defRPr>
                <a:solidFill>
                  <a:schemeClr val="accent1"/>
                </a:solidFill>
              </a:defRPr>
            </a:lvl1p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lvl1pPr>
              <a:defRPr>
                <a:solidFill>
                  <a:schemeClr val="accent1"/>
                </a:solidFill>
              </a:defRPr>
            </a:lvl1pPr>
          </a:lstStyle>
          <a:p>
            <a:r>
              <a:rPr lang="en-US"/>
              <a:t>6/22/20XX</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lvl1pPr>
              <a:defRPr>
                <a:solidFill>
                  <a:schemeClr val="accent1"/>
                </a:solidFill>
              </a:defRPr>
            </a:lvl1pPr>
          </a:lstStyle>
          <a:p>
            <a:r>
              <a:rPr lang="en-US" dirty="0"/>
              <a:t>Pitch deck</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lvl1pPr>
              <a:defRPr>
                <a:solidFill>
                  <a:schemeClr val="accent1"/>
                </a:solidFill>
              </a:defRPr>
            </a:lvl1pPr>
          </a:lstStyle>
          <a:p>
            <a:fld id="{B5CEABB6-07DC-46E8-9B57-56EC44A396E5}" type="slidenum">
              <a:rPr lang="en-US" smtClean="0"/>
              <a:pPr/>
              <a:t>‹#›</a:t>
            </a:fld>
            <a:endParaRPr lang="en-US" dirty="0"/>
          </a:p>
        </p:txBody>
      </p:sp>
      <p:sp>
        <p:nvSpPr>
          <p:cNvPr id="11" name="Picture Placeholder 10">
            <a:extLst>
              <a:ext uri="{FF2B5EF4-FFF2-40B4-BE49-F238E27FC236}">
                <a16:creationId xmlns:a16="http://schemas.microsoft.com/office/drawing/2014/main" id="{0439DA59-3D52-4E19-81F6-B5ABF87E1D86}"/>
              </a:ext>
            </a:extLst>
          </p:cNvPr>
          <p:cNvSpPr>
            <a:spLocks noGrp="1"/>
          </p:cNvSpPr>
          <p:nvPr>
            <p:ph type="pic" sz="quarter" idx="13"/>
          </p:nvPr>
        </p:nvSpPr>
        <p:spPr>
          <a:xfrm>
            <a:off x="604520" y="518474"/>
            <a:ext cx="2743200" cy="2743200"/>
          </a:xfrm>
        </p:spPr>
        <p:txBody>
          <a:bodyPr/>
          <a:lstStyle/>
          <a:p>
            <a:r>
              <a:rPr lang="en-US"/>
              <a:t>Click icon to add picture</a:t>
            </a:r>
            <a:endParaRPr lang="en-US" dirty="0"/>
          </a:p>
        </p:txBody>
      </p:sp>
      <p:sp>
        <p:nvSpPr>
          <p:cNvPr id="14" name="Picture Placeholder 10">
            <a:extLst>
              <a:ext uri="{FF2B5EF4-FFF2-40B4-BE49-F238E27FC236}">
                <a16:creationId xmlns:a16="http://schemas.microsoft.com/office/drawing/2014/main" id="{5C9FFDAF-229D-4FED-B81C-20FB820A0E2F}"/>
              </a:ext>
            </a:extLst>
          </p:cNvPr>
          <p:cNvSpPr>
            <a:spLocks noGrp="1"/>
          </p:cNvSpPr>
          <p:nvPr>
            <p:ph type="pic" sz="quarter" idx="14"/>
          </p:nvPr>
        </p:nvSpPr>
        <p:spPr>
          <a:xfrm>
            <a:off x="3347720" y="518474"/>
            <a:ext cx="2743200" cy="2743200"/>
          </a:xfrm>
        </p:spPr>
        <p:txBody>
          <a:bodyPr/>
          <a:lstStyle/>
          <a:p>
            <a:r>
              <a:rPr lang="en-US"/>
              <a:t>Click icon to add picture</a:t>
            </a:r>
            <a:endParaRPr lang="en-US" dirty="0"/>
          </a:p>
        </p:txBody>
      </p:sp>
      <p:sp>
        <p:nvSpPr>
          <p:cNvPr id="15" name="Picture Placeholder 10">
            <a:extLst>
              <a:ext uri="{FF2B5EF4-FFF2-40B4-BE49-F238E27FC236}">
                <a16:creationId xmlns:a16="http://schemas.microsoft.com/office/drawing/2014/main" id="{DEC1D1B6-BF8B-41EF-B2E1-ED1471B19F25}"/>
              </a:ext>
            </a:extLst>
          </p:cNvPr>
          <p:cNvSpPr>
            <a:spLocks noGrp="1"/>
          </p:cNvSpPr>
          <p:nvPr>
            <p:ph type="pic" sz="quarter" idx="15"/>
          </p:nvPr>
        </p:nvSpPr>
        <p:spPr>
          <a:xfrm>
            <a:off x="6090920" y="518474"/>
            <a:ext cx="2743200" cy="2743200"/>
          </a:xfrm>
        </p:spPr>
        <p:txBody>
          <a:bodyPr/>
          <a:lstStyle/>
          <a:p>
            <a:r>
              <a:rPr lang="en-US"/>
              <a:t>Click icon to add picture</a:t>
            </a:r>
            <a:endParaRPr lang="en-US" dirty="0"/>
          </a:p>
        </p:txBody>
      </p:sp>
      <p:sp>
        <p:nvSpPr>
          <p:cNvPr id="16" name="Picture Placeholder 10">
            <a:extLst>
              <a:ext uri="{FF2B5EF4-FFF2-40B4-BE49-F238E27FC236}">
                <a16:creationId xmlns:a16="http://schemas.microsoft.com/office/drawing/2014/main" id="{686FC79D-5E8C-4928-AEB6-5F8C282E3C75}"/>
              </a:ext>
            </a:extLst>
          </p:cNvPr>
          <p:cNvSpPr>
            <a:spLocks noGrp="1"/>
          </p:cNvSpPr>
          <p:nvPr>
            <p:ph type="pic" sz="quarter" idx="16"/>
          </p:nvPr>
        </p:nvSpPr>
        <p:spPr>
          <a:xfrm>
            <a:off x="8834120" y="518474"/>
            <a:ext cx="2743200" cy="2743200"/>
          </a:xfrm>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1BB6C15B-8373-47B7-B8A7-194BD68DDFD3}"/>
              </a:ext>
            </a:extLst>
          </p:cNvPr>
          <p:cNvSpPr>
            <a:spLocks noGrp="1"/>
          </p:cNvSpPr>
          <p:nvPr>
            <p:ph type="body" sz="quarter" idx="33" hasCustomPrompt="1"/>
          </p:nvPr>
        </p:nvSpPr>
        <p:spPr>
          <a:xfrm>
            <a:off x="604520" y="5229500"/>
            <a:ext cx="2743200" cy="422721"/>
          </a:xfrm>
        </p:spPr>
        <p:txBody>
          <a:bodyPr anchor="ctr">
            <a:noAutofit/>
          </a:bodyPr>
          <a:lstStyle>
            <a:lvl1pPr marL="0" indent="0" algn="ctr">
              <a:buFont typeface="Arial" panose="020B0604020202020204" pitchFamily="34" charset="0"/>
              <a:buNone/>
              <a:defRPr lang="en-ZA" sz="1600" kern="1200" dirty="0">
                <a:solidFill>
                  <a:schemeClr val="accent1"/>
                </a:solidFill>
                <a:latin typeface="+mj-lt"/>
                <a:ea typeface="+mn-ea"/>
                <a:cs typeface="+mn-cs"/>
              </a:defRPr>
            </a:lvl1pPr>
          </a:lstStyle>
          <a:p>
            <a:pPr lvl="0"/>
            <a:r>
              <a:rPr lang="en-US"/>
              <a:t>Name</a:t>
            </a:r>
            <a:endParaRPr lang="en-ZA"/>
          </a:p>
        </p:txBody>
      </p:sp>
      <p:sp>
        <p:nvSpPr>
          <p:cNvPr id="19" name="Text Placeholder 10">
            <a:extLst>
              <a:ext uri="{FF2B5EF4-FFF2-40B4-BE49-F238E27FC236}">
                <a16:creationId xmlns:a16="http://schemas.microsoft.com/office/drawing/2014/main" id="{61C257EA-B130-4866-8A65-1EF11737168F}"/>
              </a:ext>
            </a:extLst>
          </p:cNvPr>
          <p:cNvSpPr>
            <a:spLocks noGrp="1"/>
          </p:cNvSpPr>
          <p:nvPr>
            <p:ph type="body" sz="quarter" idx="34" hasCustomPrompt="1"/>
          </p:nvPr>
        </p:nvSpPr>
        <p:spPr>
          <a:xfrm>
            <a:off x="604520" y="5693075"/>
            <a:ext cx="2743200" cy="365125"/>
          </a:xfrm>
        </p:spPr>
        <p:txBody>
          <a:bodyPr>
            <a:normAutofit/>
          </a:bodyPr>
          <a:lstStyle>
            <a:lvl1pPr marL="0" indent="0" algn="ctr">
              <a:buNone/>
              <a:defRPr lang="en-ZA" sz="1200" kern="1200" dirty="0">
                <a:solidFill>
                  <a:schemeClr val="accent1"/>
                </a:solidFill>
                <a:latin typeface="+mn-lt"/>
                <a:ea typeface="+mn-ea"/>
                <a:cs typeface="+mn-cs"/>
              </a:defRPr>
            </a:lvl1pPr>
          </a:lstStyle>
          <a:p>
            <a:pPr lvl="0"/>
            <a:r>
              <a:rPr lang="en-US"/>
              <a:t>Title</a:t>
            </a:r>
            <a:endParaRPr lang="en-ZA"/>
          </a:p>
        </p:txBody>
      </p:sp>
      <p:sp>
        <p:nvSpPr>
          <p:cNvPr id="20" name="Text Placeholder 8">
            <a:extLst>
              <a:ext uri="{FF2B5EF4-FFF2-40B4-BE49-F238E27FC236}">
                <a16:creationId xmlns:a16="http://schemas.microsoft.com/office/drawing/2014/main" id="{9C2B29A0-592A-4DF1-809E-B5265DACA3A6}"/>
              </a:ext>
            </a:extLst>
          </p:cNvPr>
          <p:cNvSpPr>
            <a:spLocks noGrp="1"/>
          </p:cNvSpPr>
          <p:nvPr>
            <p:ph type="body" sz="quarter" idx="35" hasCustomPrompt="1"/>
          </p:nvPr>
        </p:nvSpPr>
        <p:spPr>
          <a:xfrm>
            <a:off x="8834120" y="5224905"/>
            <a:ext cx="2753360" cy="422721"/>
          </a:xfrm>
        </p:spPr>
        <p:txBody>
          <a:bodyPr anchor="ctr">
            <a:noAutofit/>
          </a:bodyPr>
          <a:lstStyle>
            <a:lvl1pPr marL="0" indent="0" algn="ctr">
              <a:buFont typeface="Arial" panose="020B0604020202020204" pitchFamily="34" charset="0"/>
              <a:buNone/>
              <a:defRPr sz="1600">
                <a:solidFill>
                  <a:schemeClr val="accent1"/>
                </a:solidFill>
                <a:latin typeface="+mj-lt"/>
              </a:defRPr>
            </a:lvl1pPr>
          </a:lstStyle>
          <a:p>
            <a:pPr lvl="0"/>
            <a:r>
              <a:rPr lang="en-US"/>
              <a:t>Name</a:t>
            </a:r>
            <a:endParaRPr lang="en-ZA"/>
          </a:p>
        </p:txBody>
      </p:sp>
      <p:sp>
        <p:nvSpPr>
          <p:cNvPr id="21" name="Text Placeholder 10">
            <a:extLst>
              <a:ext uri="{FF2B5EF4-FFF2-40B4-BE49-F238E27FC236}">
                <a16:creationId xmlns:a16="http://schemas.microsoft.com/office/drawing/2014/main" id="{203C6378-59CC-47B4-9E9F-BAC6C2C389E2}"/>
              </a:ext>
            </a:extLst>
          </p:cNvPr>
          <p:cNvSpPr>
            <a:spLocks noGrp="1"/>
          </p:cNvSpPr>
          <p:nvPr>
            <p:ph type="body" sz="quarter" idx="36" hasCustomPrompt="1"/>
          </p:nvPr>
        </p:nvSpPr>
        <p:spPr>
          <a:xfrm>
            <a:off x="8834120" y="5688480"/>
            <a:ext cx="2753360" cy="365125"/>
          </a:xfrm>
        </p:spPr>
        <p:txBody>
          <a:bodyPr>
            <a:normAutofit/>
          </a:bodyPr>
          <a:lstStyle>
            <a:lvl1pPr marL="0" indent="0" algn="ctr">
              <a:buNone/>
              <a:defRPr sz="1200">
                <a:solidFill>
                  <a:schemeClr val="accent1"/>
                </a:solidFill>
              </a:defRPr>
            </a:lvl1pPr>
          </a:lstStyle>
          <a:p>
            <a:pPr lvl="0"/>
            <a:r>
              <a:rPr lang="en-US"/>
              <a:t>Title</a:t>
            </a:r>
            <a:endParaRPr lang="en-ZA"/>
          </a:p>
        </p:txBody>
      </p:sp>
      <p:sp>
        <p:nvSpPr>
          <p:cNvPr id="22" name="Text Placeholder 8">
            <a:extLst>
              <a:ext uri="{FF2B5EF4-FFF2-40B4-BE49-F238E27FC236}">
                <a16:creationId xmlns:a16="http://schemas.microsoft.com/office/drawing/2014/main" id="{448AA424-5B3D-40C4-BBDC-2C338C03859C}"/>
              </a:ext>
            </a:extLst>
          </p:cNvPr>
          <p:cNvSpPr>
            <a:spLocks noGrp="1"/>
          </p:cNvSpPr>
          <p:nvPr>
            <p:ph type="body" sz="quarter" idx="37" hasCustomPrompt="1"/>
          </p:nvPr>
        </p:nvSpPr>
        <p:spPr>
          <a:xfrm>
            <a:off x="3347720" y="5229500"/>
            <a:ext cx="2743200" cy="422721"/>
          </a:xfrm>
        </p:spPr>
        <p:txBody>
          <a:bodyPr anchor="ctr">
            <a:noAutofit/>
          </a:bodyPr>
          <a:lstStyle>
            <a:lvl1pPr marL="0" indent="0" algn="ctr">
              <a:buFont typeface="Arial" panose="020B0604020202020204" pitchFamily="34" charset="0"/>
              <a:buNone/>
              <a:defRPr sz="1600">
                <a:solidFill>
                  <a:schemeClr val="accent1"/>
                </a:solidFill>
                <a:latin typeface="+mj-lt"/>
              </a:defRPr>
            </a:lvl1pPr>
          </a:lstStyle>
          <a:p>
            <a:pPr lvl="0"/>
            <a:r>
              <a:rPr lang="en-US"/>
              <a:t>Name</a:t>
            </a:r>
            <a:endParaRPr lang="en-ZA"/>
          </a:p>
        </p:txBody>
      </p:sp>
      <p:sp>
        <p:nvSpPr>
          <p:cNvPr id="23" name="Text Placeholder 10">
            <a:extLst>
              <a:ext uri="{FF2B5EF4-FFF2-40B4-BE49-F238E27FC236}">
                <a16:creationId xmlns:a16="http://schemas.microsoft.com/office/drawing/2014/main" id="{B9AE277D-FC5E-4B64-A3FA-A9BD4919D97E}"/>
              </a:ext>
            </a:extLst>
          </p:cNvPr>
          <p:cNvSpPr>
            <a:spLocks noGrp="1"/>
          </p:cNvSpPr>
          <p:nvPr>
            <p:ph type="body" sz="quarter" idx="38" hasCustomPrompt="1"/>
          </p:nvPr>
        </p:nvSpPr>
        <p:spPr>
          <a:xfrm>
            <a:off x="3347720" y="5693075"/>
            <a:ext cx="2743200" cy="365125"/>
          </a:xfrm>
        </p:spPr>
        <p:txBody>
          <a:bodyPr>
            <a:normAutofit/>
          </a:bodyPr>
          <a:lstStyle>
            <a:lvl1pPr marL="0" indent="0" algn="ctr">
              <a:buNone/>
              <a:defRPr sz="1200">
                <a:solidFill>
                  <a:schemeClr val="accent1"/>
                </a:solidFill>
              </a:defRPr>
            </a:lvl1pPr>
          </a:lstStyle>
          <a:p>
            <a:pPr lvl="0"/>
            <a:r>
              <a:rPr lang="en-US"/>
              <a:t>Title</a:t>
            </a:r>
            <a:endParaRPr lang="en-ZA"/>
          </a:p>
        </p:txBody>
      </p:sp>
      <p:sp>
        <p:nvSpPr>
          <p:cNvPr id="24" name="Text Placeholder 8">
            <a:extLst>
              <a:ext uri="{FF2B5EF4-FFF2-40B4-BE49-F238E27FC236}">
                <a16:creationId xmlns:a16="http://schemas.microsoft.com/office/drawing/2014/main" id="{4FC21568-200C-4310-B462-B36358C4D233}"/>
              </a:ext>
            </a:extLst>
          </p:cNvPr>
          <p:cNvSpPr>
            <a:spLocks noGrp="1"/>
          </p:cNvSpPr>
          <p:nvPr>
            <p:ph type="body" sz="quarter" idx="39" hasCustomPrompt="1"/>
          </p:nvPr>
        </p:nvSpPr>
        <p:spPr>
          <a:xfrm>
            <a:off x="6101082" y="5229500"/>
            <a:ext cx="2733038" cy="422721"/>
          </a:xfrm>
        </p:spPr>
        <p:txBody>
          <a:bodyPr anchor="ctr">
            <a:noAutofit/>
          </a:bodyPr>
          <a:lstStyle>
            <a:lvl1pPr marL="0" indent="0" algn="ctr">
              <a:buFont typeface="Arial" panose="020B0604020202020204" pitchFamily="34" charset="0"/>
              <a:buNone/>
              <a:defRPr sz="1600">
                <a:solidFill>
                  <a:schemeClr val="accent1"/>
                </a:solidFill>
                <a:latin typeface="+mj-lt"/>
              </a:defRPr>
            </a:lvl1pPr>
          </a:lstStyle>
          <a:p>
            <a:pPr lvl="0"/>
            <a:r>
              <a:rPr lang="en-US"/>
              <a:t>Name</a:t>
            </a:r>
            <a:endParaRPr lang="en-ZA"/>
          </a:p>
        </p:txBody>
      </p:sp>
      <p:sp>
        <p:nvSpPr>
          <p:cNvPr id="25" name="Text Placeholder 10">
            <a:extLst>
              <a:ext uri="{FF2B5EF4-FFF2-40B4-BE49-F238E27FC236}">
                <a16:creationId xmlns:a16="http://schemas.microsoft.com/office/drawing/2014/main" id="{B24FCA02-7F7F-4B5F-833A-CE244C22096F}"/>
              </a:ext>
            </a:extLst>
          </p:cNvPr>
          <p:cNvSpPr>
            <a:spLocks noGrp="1"/>
          </p:cNvSpPr>
          <p:nvPr>
            <p:ph type="body" sz="quarter" idx="40" hasCustomPrompt="1"/>
          </p:nvPr>
        </p:nvSpPr>
        <p:spPr>
          <a:xfrm>
            <a:off x="6101082" y="5693075"/>
            <a:ext cx="2733038" cy="365125"/>
          </a:xfrm>
        </p:spPr>
        <p:txBody>
          <a:bodyPr>
            <a:normAutofit/>
          </a:bodyPr>
          <a:lstStyle>
            <a:lvl1pPr marL="0" indent="0" algn="ctr">
              <a:buNone/>
              <a:defRPr sz="1200">
                <a:solidFill>
                  <a:schemeClr val="accent1"/>
                </a:solidFill>
              </a:defRPr>
            </a:lvl1pPr>
          </a:lstStyle>
          <a:p>
            <a:pPr lvl="0"/>
            <a:r>
              <a:rPr lang="en-US"/>
              <a:t>Title</a:t>
            </a:r>
            <a:endParaRPr lang="en-ZA"/>
          </a:p>
        </p:txBody>
      </p:sp>
    </p:spTree>
    <p:extLst>
      <p:ext uri="{BB962C8B-B14F-4D97-AF65-F5344CB8AC3E}">
        <p14:creationId xmlns:p14="http://schemas.microsoft.com/office/powerpoint/2010/main" val="30826585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 8 up">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2722E05-40B7-4586-82D6-7C5F7330DF5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13740" y="1737360"/>
            <a:ext cx="10764520" cy="1741253"/>
          </a:xfrm>
          <a:prstGeom prst="rect">
            <a:avLst/>
          </a:prstGeom>
        </p:spPr>
      </p:pic>
      <p:sp>
        <p:nvSpPr>
          <p:cNvPr id="11" name="Picture Placeholder 10">
            <a:extLst>
              <a:ext uri="{FF2B5EF4-FFF2-40B4-BE49-F238E27FC236}">
                <a16:creationId xmlns:a16="http://schemas.microsoft.com/office/drawing/2014/main" id="{0439DA59-3D52-4E19-81F6-B5ABF87E1D86}"/>
              </a:ext>
            </a:extLst>
          </p:cNvPr>
          <p:cNvSpPr>
            <a:spLocks noGrp="1"/>
          </p:cNvSpPr>
          <p:nvPr>
            <p:ph type="pic" sz="quarter" idx="13"/>
          </p:nvPr>
        </p:nvSpPr>
        <p:spPr>
          <a:xfrm>
            <a:off x="924561" y="1967906"/>
            <a:ext cx="1280160" cy="1280160"/>
          </a:xfrm>
        </p:spPr>
        <p:txBody>
          <a:bodyPr>
            <a:normAutofit/>
          </a:bodyPr>
          <a:lstStyle>
            <a:lvl1pPr marL="0" indent="0">
              <a:buNone/>
              <a:defRPr sz="1800"/>
            </a:lvl1pPr>
          </a:lstStyle>
          <a:p>
            <a:r>
              <a:rPr lang="en-US"/>
              <a:t>Click icon to add picture</a:t>
            </a:r>
            <a:endParaRPr lang="en-US" dirty="0"/>
          </a:p>
        </p:txBody>
      </p:sp>
      <p:sp>
        <p:nvSpPr>
          <p:cNvPr id="14" name="Picture Placeholder 10">
            <a:extLst>
              <a:ext uri="{FF2B5EF4-FFF2-40B4-BE49-F238E27FC236}">
                <a16:creationId xmlns:a16="http://schemas.microsoft.com/office/drawing/2014/main" id="{5C9FFDAF-229D-4FED-B81C-20FB820A0E2F}"/>
              </a:ext>
            </a:extLst>
          </p:cNvPr>
          <p:cNvSpPr>
            <a:spLocks noGrp="1"/>
          </p:cNvSpPr>
          <p:nvPr>
            <p:ph type="pic" sz="quarter" idx="14"/>
          </p:nvPr>
        </p:nvSpPr>
        <p:spPr>
          <a:xfrm>
            <a:off x="2218029" y="1967906"/>
            <a:ext cx="1280160" cy="1280160"/>
          </a:xfrm>
        </p:spPr>
        <p:txBody>
          <a:bodyPr>
            <a:normAutofit/>
          </a:bodyPr>
          <a:lstStyle>
            <a:lvl1pPr marL="0" indent="0">
              <a:buNone/>
              <a:defRPr sz="1800"/>
            </a:lvl1pPr>
          </a:lstStyle>
          <a:p>
            <a:r>
              <a:rPr lang="en-US"/>
              <a:t>Click icon to add picture</a:t>
            </a:r>
            <a:endParaRPr lang="en-US" dirty="0"/>
          </a:p>
        </p:txBody>
      </p:sp>
      <p:sp>
        <p:nvSpPr>
          <p:cNvPr id="15" name="Picture Placeholder 10">
            <a:extLst>
              <a:ext uri="{FF2B5EF4-FFF2-40B4-BE49-F238E27FC236}">
                <a16:creationId xmlns:a16="http://schemas.microsoft.com/office/drawing/2014/main" id="{DEC1D1B6-BF8B-41EF-B2E1-ED1471B19F25}"/>
              </a:ext>
            </a:extLst>
          </p:cNvPr>
          <p:cNvSpPr>
            <a:spLocks noGrp="1"/>
          </p:cNvSpPr>
          <p:nvPr>
            <p:ph type="pic" sz="quarter" idx="15"/>
          </p:nvPr>
        </p:nvSpPr>
        <p:spPr>
          <a:xfrm>
            <a:off x="3511497" y="1967906"/>
            <a:ext cx="1280160" cy="1280160"/>
          </a:xfrm>
        </p:spPr>
        <p:txBody>
          <a:bodyPr>
            <a:normAutofit/>
          </a:bodyPr>
          <a:lstStyle>
            <a:lvl1pPr marL="0" indent="0">
              <a:buNone/>
              <a:defRPr sz="1800"/>
            </a:lvl1pPr>
          </a:lstStyle>
          <a:p>
            <a:r>
              <a:rPr lang="en-US"/>
              <a:t>Click icon to add picture</a:t>
            </a:r>
            <a:endParaRPr lang="en-US" dirty="0"/>
          </a:p>
        </p:txBody>
      </p:sp>
      <p:sp>
        <p:nvSpPr>
          <p:cNvPr id="16" name="Picture Placeholder 10">
            <a:extLst>
              <a:ext uri="{FF2B5EF4-FFF2-40B4-BE49-F238E27FC236}">
                <a16:creationId xmlns:a16="http://schemas.microsoft.com/office/drawing/2014/main" id="{686FC79D-5E8C-4928-AEB6-5F8C282E3C75}"/>
              </a:ext>
            </a:extLst>
          </p:cNvPr>
          <p:cNvSpPr>
            <a:spLocks noGrp="1"/>
          </p:cNvSpPr>
          <p:nvPr>
            <p:ph type="pic" sz="quarter" idx="16"/>
          </p:nvPr>
        </p:nvSpPr>
        <p:spPr>
          <a:xfrm>
            <a:off x="4804965" y="1967906"/>
            <a:ext cx="1280160" cy="1280160"/>
          </a:xfrm>
        </p:spPr>
        <p:txBody>
          <a:bodyPr>
            <a:normAutofit/>
          </a:bodyPr>
          <a:lstStyle>
            <a:lvl1pPr marL="0" indent="0">
              <a:buNone/>
              <a:defRPr sz="1800"/>
            </a:lvl1pPr>
          </a:lstStyle>
          <a:p>
            <a:r>
              <a:rPr lang="en-US"/>
              <a:t>Click icon to add picture</a:t>
            </a:r>
            <a:endParaRPr lang="en-US" dirty="0"/>
          </a:p>
        </p:txBody>
      </p:sp>
      <p:sp>
        <p:nvSpPr>
          <p:cNvPr id="18" name="Text Placeholder 8">
            <a:extLst>
              <a:ext uri="{FF2B5EF4-FFF2-40B4-BE49-F238E27FC236}">
                <a16:creationId xmlns:a16="http://schemas.microsoft.com/office/drawing/2014/main" id="{1BB6C15B-8373-47B7-B8A7-194BD68DDFD3}"/>
              </a:ext>
            </a:extLst>
          </p:cNvPr>
          <p:cNvSpPr>
            <a:spLocks noGrp="1"/>
          </p:cNvSpPr>
          <p:nvPr>
            <p:ph type="body" sz="quarter" idx="33" hasCustomPrompt="1"/>
          </p:nvPr>
        </p:nvSpPr>
        <p:spPr>
          <a:xfrm>
            <a:off x="659551" y="3921355"/>
            <a:ext cx="1839807" cy="422721"/>
          </a:xfrm>
        </p:spPr>
        <p:txBody>
          <a:bodyPr anchor="ctr">
            <a:noAutofit/>
          </a:bodyPr>
          <a:lstStyle>
            <a:lvl1pPr marL="0" indent="0" algn="ctr">
              <a:buFont typeface="Arial" panose="020B0604020202020204" pitchFamily="34" charset="0"/>
              <a:buNone/>
              <a:defRPr sz="2400" baseline="-25000">
                <a:solidFill>
                  <a:schemeClr val="accent3"/>
                </a:solidFill>
                <a:latin typeface="+mj-lt"/>
              </a:defRPr>
            </a:lvl1pPr>
          </a:lstStyle>
          <a:p>
            <a:pPr lvl="0"/>
            <a:r>
              <a:rPr lang="en-US"/>
              <a:t>Name</a:t>
            </a:r>
            <a:endParaRPr lang="en-ZA"/>
          </a:p>
        </p:txBody>
      </p:sp>
      <p:sp>
        <p:nvSpPr>
          <p:cNvPr id="19" name="Text Placeholder 10">
            <a:extLst>
              <a:ext uri="{FF2B5EF4-FFF2-40B4-BE49-F238E27FC236}">
                <a16:creationId xmlns:a16="http://schemas.microsoft.com/office/drawing/2014/main" id="{61C257EA-B130-4866-8A65-1EF11737168F}"/>
              </a:ext>
            </a:extLst>
          </p:cNvPr>
          <p:cNvSpPr>
            <a:spLocks noGrp="1"/>
          </p:cNvSpPr>
          <p:nvPr>
            <p:ph type="body" sz="quarter" idx="34" hasCustomPrompt="1"/>
          </p:nvPr>
        </p:nvSpPr>
        <p:spPr>
          <a:xfrm>
            <a:off x="659551" y="4354090"/>
            <a:ext cx="1839807" cy="365125"/>
          </a:xfrm>
        </p:spPr>
        <p:txBody>
          <a:bodyPr>
            <a:normAutofit/>
          </a:bodyPr>
          <a:lstStyle>
            <a:lvl1pPr marL="0" indent="0" algn="ctr">
              <a:buNone/>
              <a:defRPr lang="en-ZA" sz="1050" kern="1200" dirty="0">
                <a:solidFill>
                  <a:schemeClr val="accent3"/>
                </a:solidFill>
                <a:latin typeface="+mn-lt"/>
                <a:ea typeface="+mn-ea"/>
                <a:cs typeface="+mn-cs"/>
              </a:defRPr>
            </a:lvl1pPr>
          </a:lstStyle>
          <a:p>
            <a:pPr lvl="0"/>
            <a:r>
              <a:rPr lang="en-US"/>
              <a:t>Title</a:t>
            </a:r>
            <a:endParaRPr lang="en-ZA"/>
          </a:p>
        </p:txBody>
      </p:sp>
      <p:sp>
        <p:nvSpPr>
          <p:cNvPr id="26" name="Picture Placeholder 10">
            <a:extLst>
              <a:ext uri="{FF2B5EF4-FFF2-40B4-BE49-F238E27FC236}">
                <a16:creationId xmlns:a16="http://schemas.microsoft.com/office/drawing/2014/main" id="{6BF177F2-C312-4467-A8E7-2F7C06DF7D6E}"/>
              </a:ext>
            </a:extLst>
          </p:cNvPr>
          <p:cNvSpPr>
            <a:spLocks noGrp="1"/>
          </p:cNvSpPr>
          <p:nvPr>
            <p:ph type="pic" sz="quarter" idx="41"/>
          </p:nvPr>
        </p:nvSpPr>
        <p:spPr>
          <a:xfrm>
            <a:off x="6098433" y="1967906"/>
            <a:ext cx="1280160" cy="1280160"/>
          </a:xfrm>
        </p:spPr>
        <p:txBody>
          <a:bodyPr>
            <a:normAutofit/>
          </a:bodyPr>
          <a:lstStyle>
            <a:lvl1pPr marL="0" indent="0">
              <a:buNone/>
              <a:defRPr sz="1800"/>
            </a:lvl1pPr>
          </a:lstStyle>
          <a:p>
            <a:r>
              <a:rPr lang="en-US"/>
              <a:t>Click icon to add picture</a:t>
            </a:r>
            <a:endParaRPr lang="en-US" dirty="0"/>
          </a:p>
        </p:txBody>
      </p:sp>
      <p:sp>
        <p:nvSpPr>
          <p:cNvPr id="27" name="Picture Placeholder 10">
            <a:extLst>
              <a:ext uri="{FF2B5EF4-FFF2-40B4-BE49-F238E27FC236}">
                <a16:creationId xmlns:a16="http://schemas.microsoft.com/office/drawing/2014/main" id="{5D26BA3A-860A-4168-9872-0A0D22BEA7AB}"/>
              </a:ext>
            </a:extLst>
          </p:cNvPr>
          <p:cNvSpPr>
            <a:spLocks noGrp="1"/>
          </p:cNvSpPr>
          <p:nvPr>
            <p:ph type="pic" sz="quarter" idx="42"/>
          </p:nvPr>
        </p:nvSpPr>
        <p:spPr>
          <a:xfrm>
            <a:off x="7391901" y="1967906"/>
            <a:ext cx="1280160" cy="1280160"/>
          </a:xfrm>
        </p:spPr>
        <p:txBody>
          <a:bodyPr>
            <a:normAutofit/>
          </a:bodyPr>
          <a:lstStyle>
            <a:lvl1pPr marL="0" indent="0">
              <a:buNone/>
              <a:defRPr sz="1800"/>
            </a:lvl1pPr>
          </a:lstStyle>
          <a:p>
            <a:r>
              <a:rPr lang="en-US"/>
              <a:t>Click icon to add picture</a:t>
            </a:r>
            <a:endParaRPr lang="en-US" dirty="0"/>
          </a:p>
        </p:txBody>
      </p:sp>
      <p:sp>
        <p:nvSpPr>
          <p:cNvPr id="28" name="Picture Placeholder 10">
            <a:extLst>
              <a:ext uri="{FF2B5EF4-FFF2-40B4-BE49-F238E27FC236}">
                <a16:creationId xmlns:a16="http://schemas.microsoft.com/office/drawing/2014/main" id="{A95FA78C-CC95-43FC-8BB5-17A796D7B9E0}"/>
              </a:ext>
            </a:extLst>
          </p:cNvPr>
          <p:cNvSpPr>
            <a:spLocks noGrp="1"/>
          </p:cNvSpPr>
          <p:nvPr>
            <p:ph type="pic" sz="quarter" idx="43"/>
          </p:nvPr>
        </p:nvSpPr>
        <p:spPr>
          <a:xfrm>
            <a:off x="8685369" y="1967906"/>
            <a:ext cx="1280160" cy="1280160"/>
          </a:xfrm>
        </p:spPr>
        <p:txBody>
          <a:bodyPr>
            <a:normAutofit/>
          </a:bodyPr>
          <a:lstStyle>
            <a:lvl1pPr marL="0" indent="0">
              <a:buNone/>
              <a:defRPr sz="1800"/>
            </a:lvl1pPr>
          </a:lstStyle>
          <a:p>
            <a:r>
              <a:rPr lang="en-US"/>
              <a:t>Click icon to add picture</a:t>
            </a:r>
            <a:endParaRPr lang="en-US" dirty="0"/>
          </a:p>
        </p:txBody>
      </p:sp>
      <p:sp>
        <p:nvSpPr>
          <p:cNvPr id="29" name="Picture Placeholder 10">
            <a:extLst>
              <a:ext uri="{FF2B5EF4-FFF2-40B4-BE49-F238E27FC236}">
                <a16:creationId xmlns:a16="http://schemas.microsoft.com/office/drawing/2014/main" id="{7EA70B51-4FF2-42F8-BAFF-83B593ADB78D}"/>
              </a:ext>
            </a:extLst>
          </p:cNvPr>
          <p:cNvSpPr>
            <a:spLocks noGrp="1"/>
          </p:cNvSpPr>
          <p:nvPr>
            <p:ph type="pic" sz="quarter" idx="44"/>
          </p:nvPr>
        </p:nvSpPr>
        <p:spPr>
          <a:xfrm>
            <a:off x="9978838" y="1967906"/>
            <a:ext cx="1280160" cy="1280160"/>
          </a:xfrm>
        </p:spPr>
        <p:txBody>
          <a:bodyPr>
            <a:normAutofit/>
          </a:bodyPr>
          <a:lstStyle>
            <a:lvl1pPr marL="0" indent="0">
              <a:buNone/>
              <a:defRPr sz="1800"/>
            </a:lvl1pPr>
          </a:lstStyle>
          <a:p>
            <a:r>
              <a:rPr lang="en-US"/>
              <a:t>Click icon to add picture</a:t>
            </a:r>
            <a:endParaRPr lang="en-US" dirty="0"/>
          </a:p>
        </p:txBody>
      </p:sp>
      <p:sp>
        <p:nvSpPr>
          <p:cNvPr id="30" name="Title 1">
            <a:extLst>
              <a:ext uri="{FF2B5EF4-FFF2-40B4-BE49-F238E27FC236}">
                <a16:creationId xmlns:a16="http://schemas.microsoft.com/office/drawing/2014/main" id="{708EF00C-774E-4D73-AFEF-EEC6196DC7D3}"/>
              </a:ext>
            </a:extLst>
          </p:cNvPr>
          <p:cNvSpPr>
            <a:spLocks noGrp="1"/>
          </p:cNvSpPr>
          <p:nvPr>
            <p:ph type="title"/>
          </p:nvPr>
        </p:nvSpPr>
        <p:spPr>
          <a:xfrm>
            <a:off x="713740" y="365125"/>
            <a:ext cx="10764520" cy="1325563"/>
          </a:xfrm>
        </p:spPr>
        <p:txBody>
          <a:bodyPr/>
          <a:lstStyle>
            <a:lvl1pPr algn="ctr">
              <a:defRPr>
                <a:solidFill>
                  <a:schemeClr val="accent3"/>
                </a:solidFill>
              </a:defRPr>
            </a:lvl1pPr>
          </a:lstStyle>
          <a:p>
            <a:r>
              <a:rPr lang="en-US"/>
              <a:t>Click to edit Master title style</a:t>
            </a:r>
            <a:endParaRPr lang="en-ZA"/>
          </a:p>
        </p:txBody>
      </p:sp>
      <p:sp>
        <p:nvSpPr>
          <p:cNvPr id="31" name="Text Placeholder 8">
            <a:extLst>
              <a:ext uri="{FF2B5EF4-FFF2-40B4-BE49-F238E27FC236}">
                <a16:creationId xmlns:a16="http://schemas.microsoft.com/office/drawing/2014/main" id="{7633A346-456C-4917-800A-85F73F876E77}"/>
              </a:ext>
            </a:extLst>
          </p:cNvPr>
          <p:cNvSpPr>
            <a:spLocks noGrp="1"/>
          </p:cNvSpPr>
          <p:nvPr>
            <p:ph type="body" sz="quarter" idx="45" hasCustomPrompt="1"/>
          </p:nvPr>
        </p:nvSpPr>
        <p:spPr>
          <a:xfrm>
            <a:off x="3240191" y="3921355"/>
            <a:ext cx="1839807" cy="422721"/>
          </a:xfrm>
        </p:spPr>
        <p:txBody>
          <a:bodyPr anchor="ctr">
            <a:noAutofit/>
          </a:bodyPr>
          <a:lstStyle>
            <a:lvl1pPr marL="0" indent="0" algn="ctr">
              <a:buFont typeface="Arial" panose="020B0604020202020204" pitchFamily="34" charset="0"/>
              <a:buNone/>
              <a:defRPr sz="2400" baseline="-25000">
                <a:solidFill>
                  <a:schemeClr val="accent3"/>
                </a:solidFill>
                <a:latin typeface="+mj-lt"/>
              </a:defRPr>
            </a:lvl1pPr>
          </a:lstStyle>
          <a:p>
            <a:pPr lvl="0"/>
            <a:r>
              <a:rPr lang="en-US"/>
              <a:t>Name</a:t>
            </a:r>
            <a:endParaRPr lang="en-ZA"/>
          </a:p>
        </p:txBody>
      </p:sp>
      <p:sp>
        <p:nvSpPr>
          <p:cNvPr id="32" name="Text Placeholder 10">
            <a:extLst>
              <a:ext uri="{FF2B5EF4-FFF2-40B4-BE49-F238E27FC236}">
                <a16:creationId xmlns:a16="http://schemas.microsoft.com/office/drawing/2014/main" id="{E0C31CC6-C8A8-4831-94CD-366DC97C2B15}"/>
              </a:ext>
            </a:extLst>
          </p:cNvPr>
          <p:cNvSpPr>
            <a:spLocks noGrp="1"/>
          </p:cNvSpPr>
          <p:nvPr>
            <p:ph type="body" sz="quarter" idx="46" hasCustomPrompt="1"/>
          </p:nvPr>
        </p:nvSpPr>
        <p:spPr>
          <a:xfrm>
            <a:off x="3240191" y="4354090"/>
            <a:ext cx="1839807" cy="365125"/>
          </a:xfrm>
        </p:spPr>
        <p:txBody>
          <a:bodyPr>
            <a:normAutofit/>
          </a:bodyPr>
          <a:lstStyle>
            <a:lvl1pPr marL="0" indent="0" algn="ctr">
              <a:buNone/>
              <a:defRPr lang="en-ZA" sz="1050" kern="1200" dirty="0">
                <a:solidFill>
                  <a:schemeClr val="accent3"/>
                </a:solidFill>
                <a:latin typeface="+mn-lt"/>
                <a:ea typeface="+mn-ea"/>
                <a:cs typeface="+mn-cs"/>
              </a:defRPr>
            </a:lvl1pPr>
          </a:lstStyle>
          <a:p>
            <a:pPr lvl="0"/>
            <a:r>
              <a:rPr lang="en-US"/>
              <a:t>Title</a:t>
            </a:r>
            <a:endParaRPr lang="en-ZA"/>
          </a:p>
        </p:txBody>
      </p:sp>
      <p:sp>
        <p:nvSpPr>
          <p:cNvPr id="33" name="Text Placeholder 8">
            <a:extLst>
              <a:ext uri="{FF2B5EF4-FFF2-40B4-BE49-F238E27FC236}">
                <a16:creationId xmlns:a16="http://schemas.microsoft.com/office/drawing/2014/main" id="{CB652A06-2CE0-42F0-8186-DBBD4219FC86}"/>
              </a:ext>
            </a:extLst>
          </p:cNvPr>
          <p:cNvSpPr>
            <a:spLocks noGrp="1"/>
          </p:cNvSpPr>
          <p:nvPr>
            <p:ph type="body" sz="quarter" idx="47" hasCustomPrompt="1"/>
          </p:nvPr>
        </p:nvSpPr>
        <p:spPr>
          <a:xfrm>
            <a:off x="5820831" y="3921355"/>
            <a:ext cx="1839807" cy="422721"/>
          </a:xfrm>
        </p:spPr>
        <p:txBody>
          <a:bodyPr anchor="ctr">
            <a:noAutofit/>
          </a:bodyPr>
          <a:lstStyle>
            <a:lvl1pPr marL="0" indent="0" algn="ctr">
              <a:buFont typeface="Arial" panose="020B0604020202020204" pitchFamily="34" charset="0"/>
              <a:buNone/>
              <a:defRPr sz="2400" baseline="-25000">
                <a:solidFill>
                  <a:schemeClr val="accent3"/>
                </a:solidFill>
                <a:latin typeface="+mj-lt"/>
              </a:defRPr>
            </a:lvl1pPr>
          </a:lstStyle>
          <a:p>
            <a:pPr lvl="0"/>
            <a:r>
              <a:rPr lang="en-US"/>
              <a:t>Name</a:t>
            </a:r>
            <a:endParaRPr lang="en-ZA"/>
          </a:p>
        </p:txBody>
      </p:sp>
      <p:sp>
        <p:nvSpPr>
          <p:cNvPr id="34" name="Text Placeholder 10">
            <a:extLst>
              <a:ext uri="{FF2B5EF4-FFF2-40B4-BE49-F238E27FC236}">
                <a16:creationId xmlns:a16="http://schemas.microsoft.com/office/drawing/2014/main" id="{CE6091FC-D3C2-46A7-9A51-90A64C97CF87}"/>
              </a:ext>
            </a:extLst>
          </p:cNvPr>
          <p:cNvSpPr>
            <a:spLocks noGrp="1"/>
          </p:cNvSpPr>
          <p:nvPr>
            <p:ph type="body" sz="quarter" idx="48" hasCustomPrompt="1"/>
          </p:nvPr>
        </p:nvSpPr>
        <p:spPr>
          <a:xfrm>
            <a:off x="5820831" y="4354090"/>
            <a:ext cx="1839807" cy="365125"/>
          </a:xfrm>
        </p:spPr>
        <p:txBody>
          <a:bodyPr>
            <a:normAutofit/>
          </a:bodyPr>
          <a:lstStyle>
            <a:lvl1pPr marL="0" indent="0" algn="ctr">
              <a:buNone/>
              <a:defRPr lang="en-ZA" sz="1050" kern="1200" dirty="0">
                <a:solidFill>
                  <a:schemeClr val="accent3"/>
                </a:solidFill>
                <a:latin typeface="+mn-lt"/>
                <a:ea typeface="+mn-ea"/>
                <a:cs typeface="+mn-cs"/>
              </a:defRPr>
            </a:lvl1pPr>
          </a:lstStyle>
          <a:p>
            <a:pPr lvl="0"/>
            <a:r>
              <a:rPr lang="en-US"/>
              <a:t>Title</a:t>
            </a:r>
            <a:endParaRPr lang="en-ZA"/>
          </a:p>
        </p:txBody>
      </p:sp>
      <p:sp>
        <p:nvSpPr>
          <p:cNvPr id="35" name="Text Placeholder 8">
            <a:extLst>
              <a:ext uri="{FF2B5EF4-FFF2-40B4-BE49-F238E27FC236}">
                <a16:creationId xmlns:a16="http://schemas.microsoft.com/office/drawing/2014/main" id="{B663F697-5494-47B5-8888-F76EE36A561E}"/>
              </a:ext>
            </a:extLst>
          </p:cNvPr>
          <p:cNvSpPr>
            <a:spLocks noGrp="1"/>
          </p:cNvSpPr>
          <p:nvPr>
            <p:ph type="body" sz="quarter" idx="49" hasCustomPrompt="1"/>
          </p:nvPr>
        </p:nvSpPr>
        <p:spPr>
          <a:xfrm>
            <a:off x="8401471" y="3921355"/>
            <a:ext cx="1839807" cy="422721"/>
          </a:xfrm>
        </p:spPr>
        <p:txBody>
          <a:bodyPr anchor="ctr">
            <a:noAutofit/>
          </a:bodyPr>
          <a:lstStyle>
            <a:lvl1pPr marL="0" indent="0" algn="ctr">
              <a:buFont typeface="Arial" panose="020B0604020202020204" pitchFamily="34" charset="0"/>
              <a:buNone/>
              <a:defRPr sz="2400" baseline="-25000">
                <a:solidFill>
                  <a:schemeClr val="accent3"/>
                </a:solidFill>
                <a:latin typeface="+mj-lt"/>
              </a:defRPr>
            </a:lvl1pPr>
          </a:lstStyle>
          <a:p>
            <a:pPr lvl="0"/>
            <a:r>
              <a:rPr lang="en-US"/>
              <a:t>Name</a:t>
            </a:r>
            <a:endParaRPr lang="en-ZA"/>
          </a:p>
        </p:txBody>
      </p:sp>
      <p:sp>
        <p:nvSpPr>
          <p:cNvPr id="36" name="Text Placeholder 10">
            <a:extLst>
              <a:ext uri="{FF2B5EF4-FFF2-40B4-BE49-F238E27FC236}">
                <a16:creationId xmlns:a16="http://schemas.microsoft.com/office/drawing/2014/main" id="{95B42005-A70C-498A-A357-1492B1393F4D}"/>
              </a:ext>
            </a:extLst>
          </p:cNvPr>
          <p:cNvSpPr>
            <a:spLocks noGrp="1"/>
          </p:cNvSpPr>
          <p:nvPr>
            <p:ph type="body" sz="quarter" idx="50" hasCustomPrompt="1"/>
          </p:nvPr>
        </p:nvSpPr>
        <p:spPr>
          <a:xfrm>
            <a:off x="8401471" y="4354090"/>
            <a:ext cx="1839807" cy="365125"/>
          </a:xfrm>
        </p:spPr>
        <p:txBody>
          <a:bodyPr>
            <a:normAutofit/>
          </a:bodyPr>
          <a:lstStyle>
            <a:lvl1pPr marL="0" indent="0" algn="ctr">
              <a:buNone/>
              <a:defRPr lang="en-ZA" sz="1050" kern="1200" dirty="0">
                <a:solidFill>
                  <a:schemeClr val="accent3"/>
                </a:solidFill>
                <a:latin typeface="+mn-lt"/>
                <a:ea typeface="+mn-ea"/>
                <a:cs typeface="+mn-cs"/>
              </a:defRPr>
            </a:lvl1pPr>
          </a:lstStyle>
          <a:p>
            <a:pPr lvl="0"/>
            <a:r>
              <a:rPr lang="en-US"/>
              <a:t>Title</a:t>
            </a:r>
            <a:endParaRPr lang="en-ZA"/>
          </a:p>
        </p:txBody>
      </p:sp>
      <p:sp>
        <p:nvSpPr>
          <p:cNvPr id="37" name="Text Placeholder 8">
            <a:extLst>
              <a:ext uri="{FF2B5EF4-FFF2-40B4-BE49-F238E27FC236}">
                <a16:creationId xmlns:a16="http://schemas.microsoft.com/office/drawing/2014/main" id="{FA3E4CA4-4074-4C29-853C-A8857A156AC8}"/>
              </a:ext>
            </a:extLst>
          </p:cNvPr>
          <p:cNvSpPr>
            <a:spLocks noGrp="1"/>
          </p:cNvSpPr>
          <p:nvPr>
            <p:ph type="body" sz="quarter" idx="51" hasCustomPrompt="1"/>
          </p:nvPr>
        </p:nvSpPr>
        <p:spPr>
          <a:xfrm>
            <a:off x="1949871" y="5183351"/>
            <a:ext cx="1839807" cy="422721"/>
          </a:xfrm>
        </p:spPr>
        <p:txBody>
          <a:bodyPr anchor="ctr">
            <a:noAutofit/>
          </a:bodyPr>
          <a:lstStyle>
            <a:lvl1pPr marL="0" indent="0" algn="ctr">
              <a:buFont typeface="Arial" panose="020B0604020202020204" pitchFamily="34" charset="0"/>
              <a:buNone/>
              <a:defRPr sz="2400" baseline="-25000">
                <a:solidFill>
                  <a:schemeClr val="accent3"/>
                </a:solidFill>
                <a:latin typeface="+mj-lt"/>
              </a:defRPr>
            </a:lvl1pPr>
          </a:lstStyle>
          <a:p>
            <a:pPr lvl="0"/>
            <a:r>
              <a:rPr lang="en-US"/>
              <a:t>Name</a:t>
            </a:r>
            <a:endParaRPr lang="en-ZA"/>
          </a:p>
        </p:txBody>
      </p:sp>
      <p:sp>
        <p:nvSpPr>
          <p:cNvPr id="38" name="Text Placeholder 10">
            <a:extLst>
              <a:ext uri="{FF2B5EF4-FFF2-40B4-BE49-F238E27FC236}">
                <a16:creationId xmlns:a16="http://schemas.microsoft.com/office/drawing/2014/main" id="{1308FE93-15B6-4FC2-A5CF-53AA6064DAB0}"/>
              </a:ext>
            </a:extLst>
          </p:cNvPr>
          <p:cNvSpPr>
            <a:spLocks noGrp="1"/>
          </p:cNvSpPr>
          <p:nvPr>
            <p:ph type="body" sz="quarter" idx="52" hasCustomPrompt="1"/>
          </p:nvPr>
        </p:nvSpPr>
        <p:spPr>
          <a:xfrm>
            <a:off x="1949871" y="5616086"/>
            <a:ext cx="1839807" cy="365125"/>
          </a:xfrm>
        </p:spPr>
        <p:txBody>
          <a:bodyPr>
            <a:normAutofit/>
          </a:bodyPr>
          <a:lstStyle>
            <a:lvl1pPr marL="0" indent="0" algn="ctr">
              <a:buNone/>
              <a:defRPr lang="en-ZA" sz="1050" kern="1200" dirty="0">
                <a:solidFill>
                  <a:schemeClr val="accent3"/>
                </a:solidFill>
                <a:latin typeface="+mn-lt"/>
                <a:ea typeface="+mn-ea"/>
                <a:cs typeface="+mn-cs"/>
              </a:defRPr>
            </a:lvl1pPr>
          </a:lstStyle>
          <a:p>
            <a:pPr lvl="0"/>
            <a:r>
              <a:rPr lang="en-US"/>
              <a:t>Title</a:t>
            </a:r>
            <a:endParaRPr lang="en-ZA"/>
          </a:p>
        </p:txBody>
      </p:sp>
      <p:sp>
        <p:nvSpPr>
          <p:cNvPr id="39" name="Text Placeholder 8">
            <a:extLst>
              <a:ext uri="{FF2B5EF4-FFF2-40B4-BE49-F238E27FC236}">
                <a16:creationId xmlns:a16="http://schemas.microsoft.com/office/drawing/2014/main" id="{B08AE9FA-2EBC-416A-B525-59A5F1258E56}"/>
              </a:ext>
            </a:extLst>
          </p:cNvPr>
          <p:cNvSpPr>
            <a:spLocks noGrp="1"/>
          </p:cNvSpPr>
          <p:nvPr>
            <p:ph type="body" sz="quarter" idx="53" hasCustomPrompt="1"/>
          </p:nvPr>
        </p:nvSpPr>
        <p:spPr>
          <a:xfrm>
            <a:off x="4530511" y="5183351"/>
            <a:ext cx="1839807" cy="422721"/>
          </a:xfrm>
        </p:spPr>
        <p:txBody>
          <a:bodyPr anchor="ctr">
            <a:noAutofit/>
          </a:bodyPr>
          <a:lstStyle>
            <a:lvl1pPr marL="0" indent="0" algn="ctr">
              <a:buFont typeface="Arial" panose="020B0604020202020204" pitchFamily="34" charset="0"/>
              <a:buNone/>
              <a:defRPr sz="2400" baseline="-25000">
                <a:solidFill>
                  <a:schemeClr val="accent3"/>
                </a:solidFill>
                <a:latin typeface="+mj-lt"/>
              </a:defRPr>
            </a:lvl1pPr>
          </a:lstStyle>
          <a:p>
            <a:pPr lvl="0"/>
            <a:r>
              <a:rPr lang="en-US"/>
              <a:t>Name</a:t>
            </a:r>
            <a:endParaRPr lang="en-ZA"/>
          </a:p>
        </p:txBody>
      </p:sp>
      <p:sp>
        <p:nvSpPr>
          <p:cNvPr id="40" name="Text Placeholder 10">
            <a:extLst>
              <a:ext uri="{FF2B5EF4-FFF2-40B4-BE49-F238E27FC236}">
                <a16:creationId xmlns:a16="http://schemas.microsoft.com/office/drawing/2014/main" id="{EE168CBD-2F60-4551-9129-2ED8A59499B4}"/>
              </a:ext>
            </a:extLst>
          </p:cNvPr>
          <p:cNvSpPr>
            <a:spLocks noGrp="1"/>
          </p:cNvSpPr>
          <p:nvPr>
            <p:ph type="body" sz="quarter" idx="54" hasCustomPrompt="1"/>
          </p:nvPr>
        </p:nvSpPr>
        <p:spPr>
          <a:xfrm>
            <a:off x="4530511" y="5616086"/>
            <a:ext cx="1839807" cy="365125"/>
          </a:xfrm>
        </p:spPr>
        <p:txBody>
          <a:bodyPr>
            <a:normAutofit/>
          </a:bodyPr>
          <a:lstStyle>
            <a:lvl1pPr marL="0" indent="0" algn="ctr">
              <a:buNone/>
              <a:defRPr lang="en-ZA" sz="1050" kern="1200" dirty="0">
                <a:solidFill>
                  <a:schemeClr val="accent3"/>
                </a:solidFill>
                <a:latin typeface="+mn-lt"/>
                <a:ea typeface="+mn-ea"/>
                <a:cs typeface="+mn-cs"/>
              </a:defRPr>
            </a:lvl1pPr>
          </a:lstStyle>
          <a:p>
            <a:pPr lvl="0"/>
            <a:r>
              <a:rPr lang="en-US"/>
              <a:t>Title</a:t>
            </a:r>
            <a:endParaRPr lang="en-ZA"/>
          </a:p>
        </p:txBody>
      </p:sp>
      <p:sp>
        <p:nvSpPr>
          <p:cNvPr id="41" name="Text Placeholder 8">
            <a:extLst>
              <a:ext uri="{FF2B5EF4-FFF2-40B4-BE49-F238E27FC236}">
                <a16:creationId xmlns:a16="http://schemas.microsoft.com/office/drawing/2014/main" id="{E05EDFD4-CA70-451D-A8F0-BF688EDBFC7B}"/>
              </a:ext>
            </a:extLst>
          </p:cNvPr>
          <p:cNvSpPr>
            <a:spLocks noGrp="1"/>
          </p:cNvSpPr>
          <p:nvPr>
            <p:ph type="body" sz="quarter" idx="55" hasCustomPrompt="1"/>
          </p:nvPr>
        </p:nvSpPr>
        <p:spPr>
          <a:xfrm>
            <a:off x="7111151" y="5183351"/>
            <a:ext cx="1839807" cy="422721"/>
          </a:xfrm>
        </p:spPr>
        <p:txBody>
          <a:bodyPr anchor="ctr">
            <a:noAutofit/>
          </a:bodyPr>
          <a:lstStyle>
            <a:lvl1pPr marL="0" indent="0" algn="ctr">
              <a:buFont typeface="Arial" panose="020B0604020202020204" pitchFamily="34" charset="0"/>
              <a:buNone/>
              <a:defRPr sz="2400" baseline="-25000">
                <a:solidFill>
                  <a:schemeClr val="accent3"/>
                </a:solidFill>
                <a:latin typeface="+mj-lt"/>
              </a:defRPr>
            </a:lvl1pPr>
          </a:lstStyle>
          <a:p>
            <a:pPr lvl="0"/>
            <a:r>
              <a:rPr lang="en-US"/>
              <a:t>Name</a:t>
            </a:r>
            <a:endParaRPr lang="en-ZA"/>
          </a:p>
        </p:txBody>
      </p:sp>
      <p:sp>
        <p:nvSpPr>
          <p:cNvPr id="42" name="Text Placeholder 10">
            <a:extLst>
              <a:ext uri="{FF2B5EF4-FFF2-40B4-BE49-F238E27FC236}">
                <a16:creationId xmlns:a16="http://schemas.microsoft.com/office/drawing/2014/main" id="{8E47CD55-3098-4BD6-A269-794D40911ED0}"/>
              </a:ext>
            </a:extLst>
          </p:cNvPr>
          <p:cNvSpPr>
            <a:spLocks noGrp="1"/>
          </p:cNvSpPr>
          <p:nvPr>
            <p:ph type="body" sz="quarter" idx="56" hasCustomPrompt="1"/>
          </p:nvPr>
        </p:nvSpPr>
        <p:spPr>
          <a:xfrm>
            <a:off x="7111151" y="5616086"/>
            <a:ext cx="1839807" cy="365125"/>
          </a:xfrm>
        </p:spPr>
        <p:txBody>
          <a:bodyPr>
            <a:normAutofit/>
          </a:bodyPr>
          <a:lstStyle>
            <a:lvl1pPr marL="0" indent="0" algn="ctr">
              <a:buNone/>
              <a:defRPr lang="en-ZA" sz="1050" kern="1200" dirty="0">
                <a:solidFill>
                  <a:schemeClr val="accent3"/>
                </a:solidFill>
                <a:latin typeface="+mn-lt"/>
                <a:ea typeface="+mn-ea"/>
                <a:cs typeface="+mn-cs"/>
              </a:defRPr>
            </a:lvl1pPr>
          </a:lstStyle>
          <a:p>
            <a:pPr lvl="0"/>
            <a:r>
              <a:rPr lang="en-US"/>
              <a:t>Title</a:t>
            </a:r>
            <a:endParaRPr lang="en-ZA"/>
          </a:p>
        </p:txBody>
      </p:sp>
      <p:sp>
        <p:nvSpPr>
          <p:cNvPr id="43" name="Text Placeholder 8">
            <a:extLst>
              <a:ext uri="{FF2B5EF4-FFF2-40B4-BE49-F238E27FC236}">
                <a16:creationId xmlns:a16="http://schemas.microsoft.com/office/drawing/2014/main" id="{EA65938B-08CE-4FA4-A95B-5A66E901ACD0}"/>
              </a:ext>
            </a:extLst>
          </p:cNvPr>
          <p:cNvSpPr>
            <a:spLocks noGrp="1"/>
          </p:cNvSpPr>
          <p:nvPr>
            <p:ph type="body" sz="quarter" idx="57" hasCustomPrompt="1"/>
          </p:nvPr>
        </p:nvSpPr>
        <p:spPr>
          <a:xfrm>
            <a:off x="9691791" y="5183351"/>
            <a:ext cx="1839807" cy="422721"/>
          </a:xfrm>
        </p:spPr>
        <p:txBody>
          <a:bodyPr anchor="ctr">
            <a:noAutofit/>
          </a:bodyPr>
          <a:lstStyle>
            <a:lvl1pPr marL="0" indent="0" algn="ctr">
              <a:buFont typeface="Arial" panose="020B0604020202020204" pitchFamily="34" charset="0"/>
              <a:buNone/>
              <a:defRPr sz="2400" baseline="-25000">
                <a:solidFill>
                  <a:schemeClr val="accent3"/>
                </a:solidFill>
                <a:latin typeface="+mj-lt"/>
              </a:defRPr>
            </a:lvl1pPr>
          </a:lstStyle>
          <a:p>
            <a:pPr lvl="0"/>
            <a:r>
              <a:rPr lang="en-US"/>
              <a:t>Name</a:t>
            </a:r>
            <a:endParaRPr lang="en-ZA"/>
          </a:p>
        </p:txBody>
      </p:sp>
      <p:sp>
        <p:nvSpPr>
          <p:cNvPr id="44" name="Text Placeholder 10">
            <a:extLst>
              <a:ext uri="{FF2B5EF4-FFF2-40B4-BE49-F238E27FC236}">
                <a16:creationId xmlns:a16="http://schemas.microsoft.com/office/drawing/2014/main" id="{A72442A0-E7C5-4604-A4AA-9A86DD298412}"/>
              </a:ext>
            </a:extLst>
          </p:cNvPr>
          <p:cNvSpPr>
            <a:spLocks noGrp="1"/>
          </p:cNvSpPr>
          <p:nvPr>
            <p:ph type="body" sz="quarter" idx="58" hasCustomPrompt="1"/>
          </p:nvPr>
        </p:nvSpPr>
        <p:spPr>
          <a:xfrm>
            <a:off x="9691791" y="5616086"/>
            <a:ext cx="1839807" cy="365125"/>
          </a:xfrm>
        </p:spPr>
        <p:txBody>
          <a:bodyPr>
            <a:normAutofit/>
          </a:bodyPr>
          <a:lstStyle>
            <a:lvl1pPr marL="0" indent="0" algn="ctr">
              <a:buNone/>
              <a:defRPr lang="en-ZA" sz="1050" kern="1200" dirty="0">
                <a:solidFill>
                  <a:schemeClr val="accent3"/>
                </a:solidFill>
                <a:latin typeface="+mn-lt"/>
                <a:ea typeface="+mn-ea"/>
                <a:cs typeface="+mn-cs"/>
              </a:defRPr>
            </a:lvl1pPr>
          </a:lstStyle>
          <a:p>
            <a:pPr lvl="0"/>
            <a:r>
              <a:rPr lang="en-US"/>
              <a:t>Title</a:t>
            </a:r>
            <a:endParaRPr lang="en-ZA"/>
          </a:p>
        </p:txBody>
      </p:sp>
      <p:cxnSp>
        <p:nvCxnSpPr>
          <p:cNvPr id="46" name="Straight Connector 45">
            <a:extLst>
              <a:ext uri="{FF2B5EF4-FFF2-40B4-BE49-F238E27FC236}">
                <a16:creationId xmlns:a16="http://schemas.microsoft.com/office/drawing/2014/main" id="{66946F89-1A32-4CE8-9F85-45EDF090AB96}"/>
              </a:ext>
            </a:extLst>
          </p:cNvPr>
          <p:cNvCxnSpPr>
            <a:cxnSpLocks/>
            <a:stCxn id="11" idx="2"/>
          </p:cNvCxnSpPr>
          <p:nvPr userDrawn="1"/>
        </p:nvCxnSpPr>
        <p:spPr>
          <a:xfrm flipH="1">
            <a:off x="1558635" y="3248066"/>
            <a:ext cx="6006" cy="673289"/>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3EE9F58-7707-4E5A-8C6B-C3D66810327C}"/>
              </a:ext>
            </a:extLst>
          </p:cNvPr>
          <p:cNvCxnSpPr>
            <a:cxnSpLocks/>
          </p:cNvCxnSpPr>
          <p:nvPr userDrawn="1"/>
        </p:nvCxnSpPr>
        <p:spPr>
          <a:xfrm flipH="1">
            <a:off x="4145279" y="3250315"/>
            <a:ext cx="6006" cy="673289"/>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D1897E7-33EE-452E-B67F-D676DB9630EB}"/>
              </a:ext>
            </a:extLst>
          </p:cNvPr>
          <p:cNvCxnSpPr>
            <a:cxnSpLocks/>
          </p:cNvCxnSpPr>
          <p:nvPr userDrawn="1"/>
        </p:nvCxnSpPr>
        <p:spPr>
          <a:xfrm flipH="1">
            <a:off x="6732507" y="3243467"/>
            <a:ext cx="6006" cy="673289"/>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DF35791-C763-4163-9B05-68EE7814EDBD}"/>
              </a:ext>
            </a:extLst>
          </p:cNvPr>
          <p:cNvCxnSpPr>
            <a:cxnSpLocks/>
          </p:cNvCxnSpPr>
          <p:nvPr userDrawn="1"/>
        </p:nvCxnSpPr>
        <p:spPr>
          <a:xfrm flipH="1">
            <a:off x="9316732" y="3243467"/>
            <a:ext cx="6006" cy="673289"/>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6F2A3C7-B018-4022-B2BB-D8D2B03190AB}"/>
              </a:ext>
            </a:extLst>
          </p:cNvPr>
          <p:cNvCxnSpPr>
            <a:cxnSpLocks/>
          </p:cNvCxnSpPr>
          <p:nvPr userDrawn="1"/>
        </p:nvCxnSpPr>
        <p:spPr>
          <a:xfrm>
            <a:off x="2854035" y="3254943"/>
            <a:ext cx="0" cy="1926159"/>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F52EF5B-4C4F-451E-B0B4-8226109ADE91}"/>
              </a:ext>
            </a:extLst>
          </p:cNvPr>
          <p:cNvCxnSpPr>
            <a:cxnSpLocks/>
          </p:cNvCxnSpPr>
          <p:nvPr userDrawn="1"/>
        </p:nvCxnSpPr>
        <p:spPr>
          <a:xfrm>
            <a:off x="5440679" y="3233453"/>
            <a:ext cx="0" cy="1949898"/>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7D6748B-4A98-4935-BC51-E43412110392}"/>
              </a:ext>
            </a:extLst>
          </p:cNvPr>
          <p:cNvCxnSpPr>
            <a:cxnSpLocks/>
          </p:cNvCxnSpPr>
          <p:nvPr userDrawn="1"/>
        </p:nvCxnSpPr>
        <p:spPr>
          <a:xfrm>
            <a:off x="8027907" y="3257242"/>
            <a:ext cx="0" cy="1919261"/>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BA0E4AC-BE6A-45AA-B639-A8288815E8F9}"/>
              </a:ext>
            </a:extLst>
          </p:cNvPr>
          <p:cNvCxnSpPr>
            <a:cxnSpLocks/>
          </p:cNvCxnSpPr>
          <p:nvPr userDrawn="1"/>
        </p:nvCxnSpPr>
        <p:spPr>
          <a:xfrm>
            <a:off x="10612132" y="3254943"/>
            <a:ext cx="0" cy="1929384"/>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8" name="Footer Placeholder 5">
            <a:extLst>
              <a:ext uri="{FF2B5EF4-FFF2-40B4-BE49-F238E27FC236}">
                <a16:creationId xmlns:a16="http://schemas.microsoft.com/office/drawing/2014/main" id="{12CD4C44-15F4-4517-B3CC-D07D4B93DD6D}"/>
              </a:ext>
            </a:extLst>
          </p:cNvPr>
          <p:cNvSpPr>
            <a:spLocks noGrp="1"/>
          </p:cNvSpPr>
          <p:nvPr>
            <p:ph type="ftr" sz="quarter" idx="10"/>
          </p:nvPr>
        </p:nvSpPr>
        <p:spPr>
          <a:xfrm>
            <a:off x="4038600" y="6356350"/>
            <a:ext cx="4114800" cy="365125"/>
          </a:xfrm>
        </p:spPr>
        <p:txBody>
          <a:bodyPr/>
          <a:lstStyle>
            <a:lvl1pPr>
              <a:defRPr>
                <a:solidFill>
                  <a:schemeClr val="accent3">
                    <a:lumMod val="60000"/>
                    <a:lumOff val="40000"/>
                  </a:schemeClr>
                </a:solidFill>
              </a:defRPr>
            </a:lvl1pPr>
          </a:lstStyle>
          <a:p>
            <a:r>
              <a:rPr lang="en-ZA" dirty="0"/>
              <a:t>Pitch deck</a:t>
            </a:r>
          </a:p>
        </p:txBody>
      </p:sp>
      <p:sp>
        <p:nvSpPr>
          <p:cNvPr id="79" name="Slide Number Placeholder 6">
            <a:extLst>
              <a:ext uri="{FF2B5EF4-FFF2-40B4-BE49-F238E27FC236}">
                <a16:creationId xmlns:a16="http://schemas.microsoft.com/office/drawing/2014/main" id="{9F988C33-C2E3-49AE-9BC1-9123EADC3EA7}"/>
              </a:ext>
            </a:extLst>
          </p:cNvPr>
          <p:cNvSpPr>
            <a:spLocks noGrp="1"/>
          </p:cNvSpPr>
          <p:nvPr>
            <p:ph type="sldNum" sz="quarter" idx="11"/>
          </p:nvPr>
        </p:nvSpPr>
        <p:spPr>
          <a:xfrm>
            <a:off x="8610600" y="6356350"/>
            <a:ext cx="2743200" cy="365125"/>
          </a:xfrm>
        </p:spPr>
        <p:txBody>
          <a:bodyPr/>
          <a:lstStyle>
            <a:lvl1pPr>
              <a:defRPr>
                <a:solidFill>
                  <a:schemeClr val="accent3">
                    <a:lumMod val="60000"/>
                    <a:lumOff val="40000"/>
                  </a:schemeClr>
                </a:solidFill>
              </a:defRPr>
            </a:lvl1pPr>
          </a:lstStyle>
          <a:p>
            <a:fld id="{19B51A1E-902D-48AF-9020-955120F399B6}" type="slidenum">
              <a:rPr lang="en-ZA" smtClean="0"/>
              <a:pPr/>
              <a:t>‹#›</a:t>
            </a:fld>
            <a:endParaRPr lang="en-ZA" dirty="0"/>
          </a:p>
        </p:txBody>
      </p:sp>
      <p:sp>
        <p:nvSpPr>
          <p:cNvPr id="80" name="Date Placeholder 3">
            <a:extLst>
              <a:ext uri="{FF2B5EF4-FFF2-40B4-BE49-F238E27FC236}">
                <a16:creationId xmlns:a16="http://schemas.microsoft.com/office/drawing/2014/main" id="{757004CA-7955-4C10-8542-83D291BFF6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accent3">
                    <a:lumMod val="60000"/>
                    <a:lumOff val="40000"/>
                  </a:schemeClr>
                </a:solidFill>
              </a:defRPr>
            </a:lvl1pPr>
          </a:lstStyle>
          <a:p>
            <a:r>
              <a:rPr lang="en-US"/>
              <a:t>6/22/20XX</a:t>
            </a:r>
            <a:endParaRPr lang="en-US" dirty="0"/>
          </a:p>
        </p:txBody>
      </p:sp>
    </p:spTree>
    <p:extLst>
      <p:ext uri="{BB962C8B-B14F-4D97-AF65-F5344CB8AC3E}">
        <p14:creationId xmlns:p14="http://schemas.microsoft.com/office/powerpoint/2010/main" val="1704598769"/>
      </p:ext>
    </p:extLst>
  </p:cSld>
  <p:clrMapOvr>
    <a:masterClrMapping/>
  </p:clrMapOvr>
  <p:extLst>
    <p:ext uri="{DCECCB84-F9BA-43D5-87BE-67443E8EF086}">
      <p15:sldGuideLst xmlns:p15="http://schemas.microsoft.com/office/powerpoint/2012/main">
        <p15:guide id="1" pos="576">
          <p15:clr>
            <a:srgbClr val="FBAE40"/>
          </p15:clr>
        </p15:guide>
        <p15:guide id="2" pos="1392">
          <p15:clr>
            <a:srgbClr val="FBAE40"/>
          </p15:clr>
        </p15:guide>
        <p15:guide id="3" pos="2208">
          <p15:clr>
            <a:srgbClr val="FBAE40"/>
          </p15:clr>
        </p15:guide>
        <p15:guide id="4" pos="302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accent1"/>
        </a:solidFill>
        <a:effectLst/>
      </p:bgPr>
    </p:bg>
    <p:spTree>
      <p:nvGrpSpPr>
        <p:cNvPr id="1" name=""/>
        <p:cNvGrpSpPr/>
        <p:nvPr/>
      </p:nvGrpSpPr>
      <p:grpSpPr>
        <a:xfrm>
          <a:off x="0" y="0"/>
          <a:ext cx="0" cy="0"/>
          <a:chOff x="0" y="0"/>
          <a:chExt cx="0" cy="0"/>
        </a:xfrm>
      </p:grpSpPr>
      <p:pic>
        <p:nvPicPr>
          <p:cNvPr id="20" name="Picture 19" descr="A group of people riding horses&#10;&#10;Description automatically generated with medium confidence">
            <a:extLst>
              <a:ext uri="{FF2B5EF4-FFF2-40B4-BE49-F238E27FC236}">
                <a16:creationId xmlns:a16="http://schemas.microsoft.com/office/drawing/2014/main" id="{0E805C5A-1029-4D1B-94B3-422EC2CA34F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2" name="Rectangle 21">
            <a:extLst>
              <a:ext uri="{FF2B5EF4-FFF2-40B4-BE49-F238E27FC236}">
                <a16:creationId xmlns:a16="http://schemas.microsoft.com/office/drawing/2014/main" id="{ADF9E512-1300-47FB-86AC-F8C946EE6985}"/>
              </a:ext>
            </a:extLst>
          </p:cNvPr>
          <p:cNvSpPr/>
          <p:nvPr userDrawn="1"/>
        </p:nvSpPr>
        <p:spPr>
          <a:xfrm>
            <a:off x="304800" y="365125"/>
            <a:ext cx="11582400" cy="6127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ontent Placeholder 7">
            <a:extLst>
              <a:ext uri="{FF2B5EF4-FFF2-40B4-BE49-F238E27FC236}">
                <a16:creationId xmlns:a16="http://schemas.microsoft.com/office/drawing/2014/main" id="{A399EA4A-18B9-4C3F-A6B1-0D80C2598D3A}"/>
              </a:ext>
            </a:extLst>
          </p:cNvPr>
          <p:cNvSpPr>
            <a:spLocks noGrp="1"/>
          </p:cNvSpPr>
          <p:nvPr>
            <p:ph sz="quarter" idx="13"/>
          </p:nvPr>
        </p:nvSpPr>
        <p:spPr>
          <a:xfrm>
            <a:off x="1282700" y="913448"/>
            <a:ext cx="5041900" cy="5134927"/>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a:extLst>
              <a:ext uri="{FF2B5EF4-FFF2-40B4-BE49-F238E27FC236}">
                <a16:creationId xmlns:a16="http://schemas.microsoft.com/office/drawing/2014/main" id="{98907808-FD8D-4C4A-A5E4-068D94BFD64D}"/>
              </a:ext>
            </a:extLst>
          </p:cNvPr>
          <p:cNvSpPr>
            <a:spLocks noGrp="1"/>
          </p:cNvSpPr>
          <p:nvPr>
            <p:ph type="title"/>
          </p:nvPr>
        </p:nvSpPr>
        <p:spPr>
          <a:xfrm>
            <a:off x="1282700" y="2766219"/>
            <a:ext cx="5041900" cy="1325563"/>
          </a:xfrm>
        </p:spPr>
        <p:txBody>
          <a:bodyPr>
            <a:normAutofit/>
          </a:bodyPr>
          <a:lstStyle>
            <a:lvl1pPr algn="ctr">
              <a:defRPr sz="3600" spc="0" baseline="0">
                <a:solidFill>
                  <a:schemeClr val="accent3"/>
                </a:solidFill>
              </a:defRPr>
            </a:lvl1pPr>
          </a:lstStyle>
          <a:p>
            <a:r>
              <a:rPr lang="en-US"/>
              <a:t>Click to edit Master title style</a:t>
            </a:r>
          </a:p>
        </p:txBody>
      </p:sp>
      <p:sp>
        <p:nvSpPr>
          <p:cNvPr id="7" name="Text Placeholder 6">
            <a:extLst>
              <a:ext uri="{FF2B5EF4-FFF2-40B4-BE49-F238E27FC236}">
                <a16:creationId xmlns:a16="http://schemas.microsoft.com/office/drawing/2014/main" id="{8FC98BF5-ED87-4BF7-BB07-29187F8C8BEC}"/>
              </a:ext>
            </a:extLst>
          </p:cNvPr>
          <p:cNvSpPr>
            <a:spLocks noGrp="1"/>
          </p:cNvSpPr>
          <p:nvPr>
            <p:ph type="body" sz="quarter" idx="14"/>
          </p:nvPr>
        </p:nvSpPr>
        <p:spPr>
          <a:xfrm>
            <a:off x="7467600" y="913448"/>
            <a:ext cx="3886200" cy="419100"/>
          </a:xfrm>
        </p:spPr>
        <p:txBody>
          <a:bodyPr>
            <a:noAutofit/>
          </a:bodyPr>
          <a:lstStyle>
            <a:lvl1pPr marL="0" indent="0">
              <a:buNone/>
              <a:defRPr sz="2400" b="0" spc="0" baseline="0">
                <a:solidFill>
                  <a:schemeClr val="accent1">
                    <a:lumMod val="50000"/>
                  </a:schemeClr>
                </a:solidFill>
                <a:latin typeface="+mj-lt"/>
              </a:defRPr>
            </a:lvl1pPr>
          </a:lstStyle>
          <a:p>
            <a:pPr lvl="0"/>
            <a:r>
              <a:rPr lang="en-US"/>
              <a:t>Click to edit Master text styles</a:t>
            </a:r>
          </a:p>
        </p:txBody>
      </p:sp>
      <p:sp>
        <p:nvSpPr>
          <p:cNvPr id="8" name="Text Placeholder 6">
            <a:extLst>
              <a:ext uri="{FF2B5EF4-FFF2-40B4-BE49-F238E27FC236}">
                <a16:creationId xmlns:a16="http://schemas.microsoft.com/office/drawing/2014/main" id="{90E0AB9E-D60D-4299-B73A-B96F7B7F81C6}"/>
              </a:ext>
            </a:extLst>
          </p:cNvPr>
          <p:cNvSpPr>
            <a:spLocks noGrp="1"/>
          </p:cNvSpPr>
          <p:nvPr>
            <p:ph type="body" sz="quarter" idx="15"/>
          </p:nvPr>
        </p:nvSpPr>
        <p:spPr>
          <a:xfrm>
            <a:off x="7467600" y="1275398"/>
            <a:ext cx="3886200" cy="307975"/>
          </a:xfrm>
        </p:spPr>
        <p:txBody>
          <a:bodyPr>
            <a:noAutofit/>
          </a:bodyPr>
          <a:lstStyle>
            <a:lvl1pPr marL="0" indent="0">
              <a:buNone/>
              <a:defRPr sz="1800" b="0" spc="0" baseline="0">
                <a:solidFill>
                  <a:schemeClr val="accent1">
                    <a:lumMod val="50000"/>
                  </a:schemeClr>
                </a:solidFill>
                <a:latin typeface="+mj-lt"/>
              </a:defRPr>
            </a:lvl1pPr>
          </a:lstStyle>
          <a:p>
            <a:pPr lvl="0"/>
            <a:r>
              <a:rPr lang="en-US"/>
              <a:t>Click to edit Master text styles</a:t>
            </a:r>
          </a:p>
        </p:txBody>
      </p:sp>
      <p:sp>
        <p:nvSpPr>
          <p:cNvPr id="9" name="Text Placeholder 6">
            <a:extLst>
              <a:ext uri="{FF2B5EF4-FFF2-40B4-BE49-F238E27FC236}">
                <a16:creationId xmlns:a16="http://schemas.microsoft.com/office/drawing/2014/main" id="{ED9663C9-EA8F-404F-A640-85028F6F30A1}"/>
              </a:ext>
            </a:extLst>
          </p:cNvPr>
          <p:cNvSpPr>
            <a:spLocks noGrp="1"/>
          </p:cNvSpPr>
          <p:nvPr>
            <p:ph type="body" sz="quarter" idx="16"/>
          </p:nvPr>
        </p:nvSpPr>
        <p:spPr>
          <a:xfrm>
            <a:off x="7467600" y="1672273"/>
            <a:ext cx="3886200" cy="274320"/>
          </a:xfrm>
        </p:spPr>
        <p:txBody>
          <a:bodyPr>
            <a:noAutofit/>
          </a:bodyPr>
          <a:lstStyle>
            <a:lvl1pPr marL="0" indent="0">
              <a:lnSpc>
                <a:spcPct val="100000"/>
              </a:lnSpc>
              <a:buNone/>
              <a:defRPr sz="1200" b="0" spc="0">
                <a:solidFill>
                  <a:schemeClr val="accent3"/>
                </a:solidFill>
              </a:defRPr>
            </a:lvl1pPr>
          </a:lstStyle>
          <a:p>
            <a:pPr lvl="0"/>
            <a:r>
              <a:rPr lang="en-US"/>
              <a:t>Click to edit Master text styles</a:t>
            </a:r>
          </a:p>
        </p:txBody>
      </p:sp>
      <p:sp>
        <p:nvSpPr>
          <p:cNvPr id="10" name="Text Placeholder 6">
            <a:extLst>
              <a:ext uri="{FF2B5EF4-FFF2-40B4-BE49-F238E27FC236}">
                <a16:creationId xmlns:a16="http://schemas.microsoft.com/office/drawing/2014/main" id="{BD9C0574-6721-4F80-A5F8-8C4C5D2B9725}"/>
              </a:ext>
            </a:extLst>
          </p:cNvPr>
          <p:cNvSpPr>
            <a:spLocks noGrp="1"/>
          </p:cNvSpPr>
          <p:nvPr>
            <p:ph type="body" sz="quarter" idx="17"/>
          </p:nvPr>
        </p:nvSpPr>
        <p:spPr>
          <a:xfrm>
            <a:off x="7467600" y="2231390"/>
            <a:ext cx="3886200" cy="419100"/>
          </a:xfrm>
        </p:spPr>
        <p:txBody>
          <a:bodyPr>
            <a:noAutofit/>
          </a:bodyPr>
          <a:lstStyle>
            <a:lvl1pPr marL="0" indent="0">
              <a:buNone/>
              <a:defRPr sz="2400" b="0" spc="0" baseline="0">
                <a:solidFill>
                  <a:schemeClr val="accent6">
                    <a:lumMod val="75000"/>
                  </a:schemeClr>
                </a:solidFill>
                <a:latin typeface="+mj-lt"/>
              </a:defRPr>
            </a:lvl1pPr>
          </a:lstStyle>
          <a:p>
            <a:pPr lvl="0"/>
            <a:r>
              <a:rPr lang="en-US"/>
              <a:t>Click to edit Master text styles</a:t>
            </a:r>
          </a:p>
        </p:txBody>
      </p:sp>
      <p:sp>
        <p:nvSpPr>
          <p:cNvPr id="11" name="Text Placeholder 6">
            <a:extLst>
              <a:ext uri="{FF2B5EF4-FFF2-40B4-BE49-F238E27FC236}">
                <a16:creationId xmlns:a16="http://schemas.microsoft.com/office/drawing/2014/main" id="{386F510A-D29A-4582-ADA6-290E1D6A0B6D}"/>
              </a:ext>
            </a:extLst>
          </p:cNvPr>
          <p:cNvSpPr>
            <a:spLocks noGrp="1"/>
          </p:cNvSpPr>
          <p:nvPr>
            <p:ph type="body" sz="quarter" idx="18"/>
          </p:nvPr>
        </p:nvSpPr>
        <p:spPr>
          <a:xfrm>
            <a:off x="7467600" y="2593340"/>
            <a:ext cx="3886200" cy="307975"/>
          </a:xfrm>
        </p:spPr>
        <p:txBody>
          <a:bodyPr>
            <a:noAutofit/>
          </a:bodyPr>
          <a:lstStyle>
            <a:lvl1pPr marL="0" indent="0">
              <a:buNone/>
              <a:defRPr sz="1800" b="0" spc="0" baseline="0">
                <a:solidFill>
                  <a:schemeClr val="accent6">
                    <a:lumMod val="75000"/>
                  </a:schemeClr>
                </a:solidFill>
                <a:latin typeface="+mj-lt"/>
              </a:defRPr>
            </a:lvl1pPr>
          </a:lstStyle>
          <a:p>
            <a:pPr lvl="0"/>
            <a:r>
              <a:rPr lang="en-US"/>
              <a:t>Click to edit Master text styles</a:t>
            </a:r>
          </a:p>
        </p:txBody>
      </p:sp>
      <p:sp>
        <p:nvSpPr>
          <p:cNvPr id="12" name="Text Placeholder 6">
            <a:extLst>
              <a:ext uri="{FF2B5EF4-FFF2-40B4-BE49-F238E27FC236}">
                <a16:creationId xmlns:a16="http://schemas.microsoft.com/office/drawing/2014/main" id="{7576EF89-ABF3-4312-A3E7-E1909CA744B6}"/>
              </a:ext>
            </a:extLst>
          </p:cNvPr>
          <p:cNvSpPr>
            <a:spLocks noGrp="1"/>
          </p:cNvSpPr>
          <p:nvPr>
            <p:ph type="body" sz="quarter" idx="19"/>
          </p:nvPr>
        </p:nvSpPr>
        <p:spPr>
          <a:xfrm>
            <a:off x="7467600" y="2990215"/>
            <a:ext cx="3886200" cy="274320"/>
          </a:xfrm>
        </p:spPr>
        <p:txBody>
          <a:bodyPr>
            <a:noAutofit/>
          </a:bodyPr>
          <a:lstStyle>
            <a:lvl1pPr marL="0" indent="0">
              <a:lnSpc>
                <a:spcPct val="100000"/>
              </a:lnSpc>
              <a:buNone/>
              <a:defRPr sz="1200" b="0" spc="0">
                <a:solidFill>
                  <a:schemeClr val="accent3"/>
                </a:solidFill>
              </a:defRPr>
            </a:lvl1pPr>
          </a:lstStyle>
          <a:p>
            <a:pPr lvl="0"/>
            <a:r>
              <a:rPr lang="en-US"/>
              <a:t>Click to edit Master text styles</a:t>
            </a:r>
          </a:p>
        </p:txBody>
      </p:sp>
      <p:sp>
        <p:nvSpPr>
          <p:cNvPr id="13" name="Text Placeholder 6">
            <a:extLst>
              <a:ext uri="{FF2B5EF4-FFF2-40B4-BE49-F238E27FC236}">
                <a16:creationId xmlns:a16="http://schemas.microsoft.com/office/drawing/2014/main" id="{0B198549-FECA-4B92-9906-8D1F79E14DCE}"/>
              </a:ext>
            </a:extLst>
          </p:cNvPr>
          <p:cNvSpPr>
            <a:spLocks noGrp="1"/>
          </p:cNvSpPr>
          <p:nvPr>
            <p:ph type="body" sz="quarter" idx="20"/>
          </p:nvPr>
        </p:nvSpPr>
        <p:spPr>
          <a:xfrm>
            <a:off x="7467600" y="3543935"/>
            <a:ext cx="3886200" cy="419100"/>
          </a:xfrm>
        </p:spPr>
        <p:txBody>
          <a:bodyPr>
            <a:noAutofit/>
          </a:bodyPr>
          <a:lstStyle>
            <a:lvl1pPr marL="0" indent="0">
              <a:buNone/>
              <a:defRPr sz="2400" b="0" spc="0" baseline="0">
                <a:solidFill>
                  <a:schemeClr val="accent4"/>
                </a:solidFill>
                <a:latin typeface="+mj-lt"/>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0D5A62-4015-4F75-A2AC-D3C1B70911D6}"/>
              </a:ext>
            </a:extLst>
          </p:cNvPr>
          <p:cNvSpPr>
            <a:spLocks noGrp="1"/>
          </p:cNvSpPr>
          <p:nvPr>
            <p:ph type="body" sz="quarter" idx="21"/>
          </p:nvPr>
        </p:nvSpPr>
        <p:spPr>
          <a:xfrm>
            <a:off x="7467600" y="3905885"/>
            <a:ext cx="3886200" cy="307975"/>
          </a:xfrm>
        </p:spPr>
        <p:txBody>
          <a:bodyPr>
            <a:noAutofit/>
          </a:bodyPr>
          <a:lstStyle>
            <a:lvl1pPr marL="0" indent="0">
              <a:buNone/>
              <a:defRPr sz="1800" b="0" spc="0" baseline="0">
                <a:solidFill>
                  <a:schemeClr val="accent4"/>
                </a:solidFill>
                <a:latin typeface="+mj-lt"/>
              </a:defRPr>
            </a:lvl1pPr>
          </a:lstStyle>
          <a:p>
            <a:pPr lvl="0"/>
            <a:r>
              <a:rPr lang="en-US"/>
              <a:t>Click to edit Master text styles</a:t>
            </a:r>
          </a:p>
        </p:txBody>
      </p:sp>
      <p:sp>
        <p:nvSpPr>
          <p:cNvPr id="15" name="Text Placeholder 6">
            <a:extLst>
              <a:ext uri="{FF2B5EF4-FFF2-40B4-BE49-F238E27FC236}">
                <a16:creationId xmlns:a16="http://schemas.microsoft.com/office/drawing/2014/main" id="{267DEAF9-25BD-404A-A5F3-30A81E38D256}"/>
              </a:ext>
            </a:extLst>
          </p:cNvPr>
          <p:cNvSpPr>
            <a:spLocks noGrp="1"/>
          </p:cNvSpPr>
          <p:nvPr>
            <p:ph type="body" sz="quarter" idx="22"/>
          </p:nvPr>
        </p:nvSpPr>
        <p:spPr>
          <a:xfrm>
            <a:off x="7467600" y="4302760"/>
            <a:ext cx="3886200" cy="274320"/>
          </a:xfrm>
        </p:spPr>
        <p:txBody>
          <a:bodyPr>
            <a:noAutofit/>
          </a:bodyPr>
          <a:lstStyle>
            <a:lvl1pPr marL="0" indent="0">
              <a:lnSpc>
                <a:spcPct val="100000"/>
              </a:lnSpc>
              <a:buNone/>
              <a:defRPr sz="1200" b="0" spc="0">
                <a:solidFill>
                  <a:schemeClr val="accent3"/>
                </a:solidFill>
              </a:defRPr>
            </a:lvl1pPr>
          </a:lstStyle>
          <a:p>
            <a:pPr lvl="0"/>
            <a:r>
              <a:rPr lang="en-US"/>
              <a:t>Click to edit Master text styles</a:t>
            </a:r>
          </a:p>
        </p:txBody>
      </p:sp>
      <p:sp>
        <p:nvSpPr>
          <p:cNvPr id="16" name="Text Placeholder 6">
            <a:extLst>
              <a:ext uri="{FF2B5EF4-FFF2-40B4-BE49-F238E27FC236}">
                <a16:creationId xmlns:a16="http://schemas.microsoft.com/office/drawing/2014/main" id="{A03C6E4A-B7FD-4BD7-A807-52FE5D27E384}"/>
              </a:ext>
            </a:extLst>
          </p:cNvPr>
          <p:cNvSpPr>
            <a:spLocks noGrp="1"/>
          </p:cNvSpPr>
          <p:nvPr>
            <p:ph type="body" sz="quarter" idx="23"/>
          </p:nvPr>
        </p:nvSpPr>
        <p:spPr>
          <a:xfrm>
            <a:off x="7467600" y="4856480"/>
            <a:ext cx="3886200" cy="419100"/>
          </a:xfrm>
        </p:spPr>
        <p:txBody>
          <a:bodyPr>
            <a:noAutofit/>
          </a:bodyPr>
          <a:lstStyle>
            <a:lvl1pPr marL="0" indent="0">
              <a:buNone/>
              <a:defRPr sz="2400" b="0" spc="0" baseline="0">
                <a:solidFill>
                  <a:schemeClr val="accent1">
                    <a:lumMod val="25000"/>
                  </a:schemeClr>
                </a:solidFill>
                <a:latin typeface="+mj-lt"/>
              </a:defRPr>
            </a:lvl1pPr>
          </a:lstStyle>
          <a:p>
            <a:pPr lvl="0"/>
            <a:r>
              <a:rPr lang="en-US"/>
              <a:t>Click to edit Master text styles</a:t>
            </a:r>
          </a:p>
        </p:txBody>
      </p:sp>
      <p:sp>
        <p:nvSpPr>
          <p:cNvPr id="17" name="Text Placeholder 6">
            <a:extLst>
              <a:ext uri="{FF2B5EF4-FFF2-40B4-BE49-F238E27FC236}">
                <a16:creationId xmlns:a16="http://schemas.microsoft.com/office/drawing/2014/main" id="{69798A4B-546D-497E-8DC4-67F69916B677}"/>
              </a:ext>
            </a:extLst>
          </p:cNvPr>
          <p:cNvSpPr>
            <a:spLocks noGrp="1"/>
          </p:cNvSpPr>
          <p:nvPr>
            <p:ph type="body" sz="quarter" idx="24"/>
          </p:nvPr>
        </p:nvSpPr>
        <p:spPr>
          <a:xfrm>
            <a:off x="7467600" y="5218430"/>
            <a:ext cx="3886200" cy="307975"/>
          </a:xfrm>
        </p:spPr>
        <p:txBody>
          <a:bodyPr>
            <a:noAutofit/>
          </a:bodyPr>
          <a:lstStyle>
            <a:lvl1pPr marL="0" indent="0">
              <a:buNone/>
              <a:defRPr sz="1800" b="0" spc="0" baseline="0">
                <a:solidFill>
                  <a:schemeClr val="accent1">
                    <a:lumMod val="25000"/>
                  </a:schemeClr>
                </a:solidFill>
                <a:latin typeface="+mj-lt"/>
              </a:defRPr>
            </a:lvl1pPr>
          </a:lstStyle>
          <a:p>
            <a:pPr lvl="0"/>
            <a:r>
              <a:rPr lang="en-US"/>
              <a:t>Click to edit Master text styles</a:t>
            </a:r>
          </a:p>
        </p:txBody>
      </p:sp>
      <p:sp>
        <p:nvSpPr>
          <p:cNvPr id="18" name="Text Placeholder 6">
            <a:extLst>
              <a:ext uri="{FF2B5EF4-FFF2-40B4-BE49-F238E27FC236}">
                <a16:creationId xmlns:a16="http://schemas.microsoft.com/office/drawing/2014/main" id="{B0720791-8657-4D3A-9912-1CF7D48EA1AD}"/>
              </a:ext>
            </a:extLst>
          </p:cNvPr>
          <p:cNvSpPr>
            <a:spLocks noGrp="1"/>
          </p:cNvSpPr>
          <p:nvPr>
            <p:ph type="body" sz="quarter" idx="25"/>
          </p:nvPr>
        </p:nvSpPr>
        <p:spPr>
          <a:xfrm>
            <a:off x="7467600" y="5615305"/>
            <a:ext cx="3886200" cy="274320"/>
          </a:xfrm>
        </p:spPr>
        <p:txBody>
          <a:bodyPr>
            <a:noAutofit/>
          </a:bodyPr>
          <a:lstStyle>
            <a:lvl1pPr marL="0" indent="0">
              <a:lnSpc>
                <a:spcPct val="100000"/>
              </a:lnSpc>
              <a:buNone/>
              <a:defRPr sz="1200" b="0" spc="0">
                <a:solidFill>
                  <a:schemeClr val="accent3"/>
                </a:solidFill>
              </a:defRPr>
            </a:lvl1pPr>
          </a:lstStyle>
          <a:p>
            <a:pPr lvl="0"/>
            <a:r>
              <a:rPr lang="en-US"/>
              <a:t>Click to edit Master text styles</a:t>
            </a:r>
          </a:p>
        </p:txBody>
      </p:sp>
      <p:sp>
        <p:nvSpPr>
          <p:cNvPr id="26" name="Footer Placeholder 5">
            <a:extLst>
              <a:ext uri="{FF2B5EF4-FFF2-40B4-BE49-F238E27FC236}">
                <a16:creationId xmlns:a16="http://schemas.microsoft.com/office/drawing/2014/main" id="{8AD16A67-F6AC-4CFA-B638-3076C15682F6}"/>
              </a:ext>
            </a:extLst>
          </p:cNvPr>
          <p:cNvSpPr>
            <a:spLocks noGrp="1"/>
          </p:cNvSpPr>
          <p:nvPr>
            <p:ph type="ftr" sz="quarter" idx="10"/>
          </p:nvPr>
        </p:nvSpPr>
        <p:spPr>
          <a:xfrm>
            <a:off x="4038600" y="6497865"/>
            <a:ext cx="4114800" cy="365125"/>
          </a:xfrm>
        </p:spPr>
        <p:txBody>
          <a:bodyPr/>
          <a:lstStyle>
            <a:lvl1pPr>
              <a:defRPr>
                <a:solidFill>
                  <a:schemeClr val="accent1"/>
                </a:solidFill>
              </a:defRPr>
            </a:lvl1pPr>
          </a:lstStyle>
          <a:p>
            <a:r>
              <a:rPr lang="en-ZA" dirty="0"/>
              <a:t>Pitch deck</a:t>
            </a:r>
          </a:p>
        </p:txBody>
      </p:sp>
      <p:sp>
        <p:nvSpPr>
          <p:cNvPr id="27" name="Slide Number Placeholder 6">
            <a:extLst>
              <a:ext uri="{FF2B5EF4-FFF2-40B4-BE49-F238E27FC236}">
                <a16:creationId xmlns:a16="http://schemas.microsoft.com/office/drawing/2014/main" id="{8619925E-10F5-4FE2-B665-672B18AF9EFA}"/>
              </a:ext>
            </a:extLst>
          </p:cNvPr>
          <p:cNvSpPr>
            <a:spLocks noGrp="1"/>
          </p:cNvSpPr>
          <p:nvPr>
            <p:ph type="sldNum" sz="quarter" idx="11"/>
          </p:nvPr>
        </p:nvSpPr>
        <p:spPr>
          <a:xfrm>
            <a:off x="8610600" y="6497865"/>
            <a:ext cx="2743200" cy="365125"/>
          </a:xfrm>
        </p:spPr>
        <p:txBody>
          <a:bodyPr/>
          <a:lstStyle>
            <a:lvl1pPr>
              <a:defRPr spc="0">
                <a:solidFill>
                  <a:schemeClr val="accent1"/>
                </a:solidFill>
              </a:defRPr>
            </a:lvl1pPr>
          </a:lstStyle>
          <a:p>
            <a:fld id="{19B51A1E-902D-48AF-9020-955120F399B6}" type="slidenum">
              <a:rPr lang="en-ZA" smtClean="0"/>
              <a:pPr/>
              <a:t>‹#›</a:t>
            </a:fld>
            <a:endParaRPr lang="en-ZA" dirty="0"/>
          </a:p>
        </p:txBody>
      </p:sp>
      <p:sp>
        <p:nvSpPr>
          <p:cNvPr id="28" name="Date Placeholder 3">
            <a:extLst>
              <a:ext uri="{FF2B5EF4-FFF2-40B4-BE49-F238E27FC236}">
                <a16:creationId xmlns:a16="http://schemas.microsoft.com/office/drawing/2014/main" id="{99B42EE4-8774-49D2-8B69-8D680E8012D6}"/>
              </a:ext>
            </a:extLst>
          </p:cNvPr>
          <p:cNvSpPr>
            <a:spLocks noGrp="1"/>
          </p:cNvSpPr>
          <p:nvPr>
            <p:ph type="dt" sz="half" idx="2"/>
          </p:nvPr>
        </p:nvSpPr>
        <p:spPr>
          <a:xfrm>
            <a:off x="838200" y="6497865"/>
            <a:ext cx="2743200" cy="365125"/>
          </a:xfrm>
          <a:prstGeom prst="rect">
            <a:avLst/>
          </a:prstGeom>
        </p:spPr>
        <p:txBody>
          <a:bodyPr vert="horz" lIns="91440" tIns="45720" rIns="91440" bIns="45720" rtlCol="0" anchor="ctr"/>
          <a:lstStyle>
            <a:lvl1pPr algn="l">
              <a:defRPr sz="900">
                <a:solidFill>
                  <a:schemeClr val="accent1"/>
                </a:solidFill>
              </a:defRPr>
            </a:lvl1pPr>
          </a:lstStyle>
          <a:p>
            <a:r>
              <a:rPr lang="en-US"/>
              <a:t>6/22/20XX</a:t>
            </a:r>
            <a:endParaRPr lang="en-US" dirty="0"/>
          </a:p>
        </p:txBody>
      </p:sp>
    </p:spTree>
    <p:extLst>
      <p:ext uri="{BB962C8B-B14F-4D97-AF65-F5344CB8AC3E}">
        <p14:creationId xmlns:p14="http://schemas.microsoft.com/office/powerpoint/2010/main" val="3925497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pic>
        <p:nvPicPr>
          <p:cNvPr id="10" name="Picture 9" descr="A group of people riding horses&#10;&#10;Description automatically generated with medium confidence">
            <a:extLst>
              <a:ext uri="{FF2B5EF4-FFF2-40B4-BE49-F238E27FC236}">
                <a16:creationId xmlns:a16="http://schemas.microsoft.com/office/drawing/2014/main" id="{EEDAD97A-3707-4927-B006-8E1F9FA7A1F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603286" y="0"/>
            <a:ext cx="6588714" cy="685800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62050" y="523875"/>
            <a:ext cx="3975802" cy="1514476"/>
          </a:xfrm>
        </p:spPr>
        <p:txBody>
          <a:bodyPr lIns="0" rIns="0" anchor="b"/>
          <a:lstStyle>
            <a:lvl1pPr>
              <a:defRPr>
                <a:solidFill>
                  <a:schemeClr val="accent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1162050" y="4662486"/>
            <a:ext cx="3975804" cy="1514476"/>
          </a:xfrm>
        </p:spPr>
        <p:txBody>
          <a:bodyPr lIns="0" rIns="0">
            <a:normAutofit/>
          </a:bodyPr>
          <a:lstStyle>
            <a:lvl1pPr marL="0" indent="0">
              <a:lnSpc>
                <a:spcPts val="1700"/>
              </a:lnSpc>
              <a:buNone/>
              <a:defRPr sz="120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accent1"/>
                </a:solidFill>
              </a:defRPr>
            </a:lvl1pPr>
          </a:lstStyle>
          <a:p>
            <a:r>
              <a:rPr lang="en-US"/>
              <a:t>6/22/20XX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accent1"/>
                </a:solidFill>
              </a:defRPr>
            </a:lvl1pPr>
          </a:lstStyle>
          <a:p>
            <a:r>
              <a:rPr lang="en-US" dirty="0"/>
              <a:t>Pitch deck</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accent1"/>
                </a:solidFill>
              </a:defRPr>
            </a:lvl1pPr>
          </a:lstStyle>
          <a:p>
            <a:fld id="{B5CEABB6-07DC-46E8-9B57-56EC44A396E5}" type="slidenum">
              <a:rPr lang="en-US" smtClean="0"/>
              <a:pPr/>
              <a:t>‹#›</a:t>
            </a:fld>
            <a:endParaRPr lang="en-US" dirty="0"/>
          </a:p>
        </p:txBody>
      </p:sp>
      <p:sp>
        <p:nvSpPr>
          <p:cNvPr id="12" name="Picture Placeholder 11">
            <a:extLst>
              <a:ext uri="{FF2B5EF4-FFF2-40B4-BE49-F238E27FC236}">
                <a16:creationId xmlns:a16="http://schemas.microsoft.com/office/drawing/2014/main" id="{E3A83D3B-4878-44A9-ADD4-00764E5E82E9}"/>
              </a:ext>
            </a:extLst>
          </p:cNvPr>
          <p:cNvSpPr>
            <a:spLocks noGrp="1"/>
          </p:cNvSpPr>
          <p:nvPr>
            <p:ph type="pic" sz="quarter" idx="13"/>
          </p:nvPr>
        </p:nvSpPr>
        <p:spPr>
          <a:xfrm>
            <a:off x="6068718" y="523875"/>
            <a:ext cx="5657850" cy="5810250"/>
          </a:xfrm>
        </p:spPr>
        <p:txBody>
          <a:body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FFB9B857-A210-44D8-8C91-781E2B69B771}"/>
              </a:ext>
            </a:extLst>
          </p:cNvPr>
          <p:cNvCxnSpPr/>
          <p:nvPr userDrawn="1"/>
        </p:nvCxnSpPr>
        <p:spPr>
          <a:xfrm>
            <a:off x="1162050" y="2333625"/>
            <a:ext cx="0" cy="200025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4BED8496-5E7C-4C78-B8EF-9319D4BF8E1B}"/>
              </a:ext>
            </a:extLst>
          </p:cNvPr>
          <p:cNvSpPr>
            <a:spLocks noGrp="1"/>
          </p:cNvSpPr>
          <p:nvPr>
            <p:ph type="body" sz="quarter" idx="14"/>
          </p:nvPr>
        </p:nvSpPr>
        <p:spPr>
          <a:xfrm>
            <a:off x="640080" y="768096"/>
            <a:ext cx="1856232" cy="1856232"/>
          </a:xfrm>
          <a:noFill/>
        </p:spPr>
        <p:txBody>
          <a:bodyPr spcFirstLastPara="1" wrap="square" lIns="91440" tIns="45720" rIns="91440" bIns="45720" numCol="1">
            <a:prstTxWarp prst="textCircle">
              <a:avLst/>
            </a:prstTxWarp>
            <a:spAutoFit/>
          </a:bodyPr>
          <a:lstStyle>
            <a:lvl1pPr>
              <a:defRPr lang="en-US" sz="2000" b="0" cap="all" spc="0" baseline="0" dirty="0">
                <a:ln w="0"/>
                <a:solidFill>
                  <a:schemeClr val="accent1">
                    <a:lumMod val="75000"/>
                  </a:schemeClr>
                </a:solidFill>
              </a:defRPr>
            </a:lvl1pPr>
          </a:lstStyle>
          <a:p>
            <a:pPr marL="0" lvl="0" algn="ctr"/>
            <a:r>
              <a:rPr lang="en-US"/>
              <a:t>Click to edit Master text styles</a:t>
            </a:r>
          </a:p>
        </p:txBody>
      </p:sp>
    </p:spTree>
    <p:extLst>
      <p:ext uri="{BB962C8B-B14F-4D97-AF65-F5344CB8AC3E}">
        <p14:creationId xmlns:p14="http://schemas.microsoft.com/office/powerpoint/2010/main" val="11645874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1162050" y="4662486"/>
            <a:ext cx="3975804" cy="1514476"/>
          </a:xfrm>
        </p:spPr>
        <p:txBody>
          <a:bodyPr lIns="0" rIns="0">
            <a:normAutofit/>
          </a:bodyPr>
          <a:lstStyle>
            <a:lvl1pPr marL="0" indent="0">
              <a:lnSpc>
                <a:spcPts val="1700"/>
              </a:lnSpc>
              <a:buNone/>
              <a:defRPr sz="1200">
                <a:solidFill>
                  <a:schemeClr val="accent3"/>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925285" cy="365125"/>
          </a:xfrm>
        </p:spPr>
        <p:txBody>
          <a:bodyPr/>
          <a:lstStyle>
            <a:lvl1pPr>
              <a:defRPr>
                <a:solidFill>
                  <a:schemeClr val="accent3">
                    <a:lumMod val="60000"/>
                    <a:lumOff val="40000"/>
                  </a:schemeClr>
                </a:solidFill>
              </a:defRPr>
            </a:lvl1pPr>
          </a:lstStyle>
          <a:p>
            <a:r>
              <a:rPr lang="en-US"/>
              <a:t>6/22/20XX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2764971" y="6356350"/>
            <a:ext cx="2372881" cy="365125"/>
          </a:xfrm>
        </p:spPr>
        <p:txBody>
          <a:bodyPr/>
          <a:lstStyle>
            <a:lvl1pPr algn="r">
              <a:defRPr>
                <a:solidFill>
                  <a:schemeClr val="accent3">
                    <a:lumMod val="60000"/>
                    <a:lumOff val="40000"/>
                  </a:schemeClr>
                </a:solidFill>
              </a:defRPr>
            </a:lvl1pPr>
          </a:lstStyle>
          <a:p>
            <a:r>
              <a:rPr lang="en-US" dirty="0"/>
              <a:t>Pitch deck</a:t>
            </a:r>
          </a:p>
        </p:txBody>
      </p:sp>
      <p:sp>
        <p:nvSpPr>
          <p:cNvPr id="12" name="Picture Placeholder 11">
            <a:extLst>
              <a:ext uri="{FF2B5EF4-FFF2-40B4-BE49-F238E27FC236}">
                <a16:creationId xmlns:a16="http://schemas.microsoft.com/office/drawing/2014/main" id="{E3A83D3B-4878-44A9-ADD4-00764E5E82E9}"/>
              </a:ext>
            </a:extLst>
          </p:cNvPr>
          <p:cNvSpPr>
            <a:spLocks noGrp="1"/>
          </p:cNvSpPr>
          <p:nvPr>
            <p:ph type="pic" sz="quarter" idx="13"/>
          </p:nvPr>
        </p:nvSpPr>
        <p:spPr>
          <a:xfrm>
            <a:off x="6644640" y="0"/>
            <a:ext cx="5547360" cy="6858000"/>
          </a:xfrm>
        </p:spPr>
        <p:txBody>
          <a:body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FFB9B857-A210-44D8-8C91-781E2B69B771}"/>
              </a:ext>
            </a:extLst>
          </p:cNvPr>
          <p:cNvCxnSpPr/>
          <p:nvPr userDrawn="1"/>
        </p:nvCxnSpPr>
        <p:spPr>
          <a:xfrm>
            <a:off x="1162050" y="2333625"/>
            <a:ext cx="0" cy="200025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pic>
        <p:nvPicPr>
          <p:cNvPr id="9" name="Picture 8" descr="A picture containing tree, nature, spring&#10;&#10;Description automatically generated">
            <a:extLst>
              <a:ext uri="{FF2B5EF4-FFF2-40B4-BE49-F238E27FC236}">
                <a16:creationId xmlns:a16="http://schemas.microsoft.com/office/drawing/2014/main" id="{4A63342F-743C-459F-B121-7E344300D8B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3078480" y="3291840"/>
            <a:ext cx="6858000" cy="274320"/>
          </a:xfrm>
          <a:prstGeom prst="rect">
            <a:avLst/>
          </a:prstGeom>
        </p:spPr>
      </p:pic>
      <p:sp>
        <p:nvSpPr>
          <p:cNvPr id="10" name="Text Placeholder 4">
            <a:extLst>
              <a:ext uri="{FF2B5EF4-FFF2-40B4-BE49-F238E27FC236}">
                <a16:creationId xmlns:a16="http://schemas.microsoft.com/office/drawing/2014/main" id="{5E13AA0B-9749-4C5F-A7F8-7C789F442937}"/>
              </a:ext>
            </a:extLst>
          </p:cNvPr>
          <p:cNvSpPr>
            <a:spLocks noGrp="1"/>
          </p:cNvSpPr>
          <p:nvPr>
            <p:ph type="body" sz="quarter" idx="14"/>
          </p:nvPr>
        </p:nvSpPr>
        <p:spPr>
          <a:xfrm>
            <a:off x="640080" y="768096"/>
            <a:ext cx="1856232" cy="1856232"/>
          </a:xfrm>
          <a:noFill/>
        </p:spPr>
        <p:txBody>
          <a:bodyPr spcFirstLastPara="1" wrap="square" lIns="91440" tIns="45720" rIns="91440" bIns="45720" numCol="1">
            <a:prstTxWarp prst="textCircle">
              <a:avLst/>
            </a:prstTxWarp>
            <a:spAutoFit/>
          </a:bodyPr>
          <a:lstStyle>
            <a:lvl1pPr>
              <a:defRPr lang="en-US" sz="2000" b="0" cap="all" spc="0" baseline="0" dirty="0">
                <a:ln w="0"/>
                <a:solidFill>
                  <a:schemeClr val="accent1">
                    <a:lumMod val="75000"/>
                  </a:schemeClr>
                </a:solidFill>
              </a:defRPr>
            </a:lvl1pPr>
          </a:lstStyle>
          <a:p>
            <a:pPr marL="0" lvl="0" algn="ctr"/>
            <a:r>
              <a:rPr lang="en-US"/>
              <a:t>Click to edit Master text styles</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accent1"/>
                </a:solidFill>
              </a:defRPr>
            </a:lvl1pPr>
          </a:lstStyle>
          <a:p>
            <a:fld id="{B5CEABB6-07DC-46E8-9B57-56EC44A396E5}" type="slidenum">
              <a:rPr lang="en-US" smtClean="0"/>
              <a:pPr/>
              <a:t>‹#›</a:t>
            </a:fld>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62050" y="523875"/>
            <a:ext cx="3975802" cy="1514476"/>
          </a:xfrm>
        </p:spPr>
        <p:txBody>
          <a:bodyPr lIns="0" rIns="0" anchor="b"/>
          <a:lstStyle>
            <a:lvl1pPr>
              <a:defRPr>
                <a:solidFill>
                  <a:schemeClr val="accent3"/>
                </a:solidFill>
              </a:defRPr>
            </a:lvl1pPr>
          </a:lstStyle>
          <a:p>
            <a:r>
              <a:rPr lang="en-US"/>
              <a:t>Click to edit Master title style</a:t>
            </a:r>
          </a:p>
        </p:txBody>
      </p:sp>
    </p:spTree>
    <p:extLst>
      <p:ext uri="{BB962C8B-B14F-4D97-AF65-F5344CB8AC3E}">
        <p14:creationId xmlns:p14="http://schemas.microsoft.com/office/powerpoint/2010/main" val="12543626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1"/>
        </a:solidFill>
        <a:effectLst/>
      </p:bgPr>
    </p:bg>
    <p:spTree>
      <p:nvGrpSpPr>
        <p:cNvPr id="1" name=""/>
        <p:cNvGrpSpPr/>
        <p:nvPr/>
      </p:nvGrpSpPr>
      <p:grpSpPr>
        <a:xfrm>
          <a:off x="0" y="0"/>
          <a:ext cx="0" cy="0"/>
          <a:chOff x="0" y="0"/>
          <a:chExt cx="0" cy="0"/>
        </a:xfrm>
      </p:grpSpPr>
      <p:pic>
        <p:nvPicPr>
          <p:cNvPr id="6" name="Picture 5" descr="A picture containing tree, nature, spring&#10;&#10;Description automatically generated">
            <a:extLst>
              <a:ext uri="{FF2B5EF4-FFF2-40B4-BE49-F238E27FC236}">
                <a16:creationId xmlns:a16="http://schemas.microsoft.com/office/drawing/2014/main" id="{518D6250-5EE6-4875-8BAD-D7140B01B23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4392931" y="-941071"/>
            <a:ext cx="6858000" cy="8740141"/>
          </a:xfrm>
          <a:prstGeom prst="rect">
            <a:avLst/>
          </a:prstGeom>
        </p:spPr>
      </p:pic>
      <p:sp>
        <p:nvSpPr>
          <p:cNvPr id="10" name="Picture Placeholder 9">
            <a:extLst>
              <a:ext uri="{FF2B5EF4-FFF2-40B4-BE49-F238E27FC236}">
                <a16:creationId xmlns:a16="http://schemas.microsoft.com/office/drawing/2014/main" id="{0D510E1D-A8A6-4E4B-8055-B484B4853348}"/>
              </a:ext>
            </a:extLst>
          </p:cNvPr>
          <p:cNvSpPr>
            <a:spLocks noGrp="1"/>
          </p:cNvSpPr>
          <p:nvPr>
            <p:ph type="pic" sz="quarter" idx="13"/>
          </p:nvPr>
        </p:nvSpPr>
        <p:spPr>
          <a:xfrm>
            <a:off x="3931921" y="536574"/>
            <a:ext cx="7780020" cy="5784853"/>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495300" y="1122363"/>
            <a:ext cx="4446270" cy="1874837"/>
          </a:xfrm>
        </p:spPr>
        <p:txBody>
          <a:bodyPr anchor="t">
            <a:noAutofit/>
          </a:bodyPr>
          <a:lstStyle>
            <a:lvl1pPr algn="l">
              <a:defRPr sz="6600">
                <a:solidFill>
                  <a:schemeClr val="accent3"/>
                </a:solidFill>
              </a:defRPr>
            </a:lvl1pPr>
          </a:lstStyle>
          <a:p>
            <a:r>
              <a:rPr lang="en-US"/>
              <a:t>Click to edit Master title style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1145858" y="3779212"/>
            <a:ext cx="1708784" cy="1156332"/>
          </a:xfrm>
        </p:spPr>
        <p:txBody>
          <a:bodyPr/>
          <a:lstStyle>
            <a:lvl1pPr marL="0" indent="0" algn="l">
              <a:buNone/>
              <a:defRPr sz="240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4" name="Straight Connector 13">
            <a:extLst>
              <a:ext uri="{FF2B5EF4-FFF2-40B4-BE49-F238E27FC236}">
                <a16:creationId xmlns:a16="http://schemas.microsoft.com/office/drawing/2014/main" id="{E6BAFCD4-E08A-4CBF-B3C6-F99D6523EB03}"/>
              </a:ext>
            </a:extLst>
          </p:cNvPr>
          <p:cNvCxnSpPr>
            <a:cxnSpLocks/>
          </p:cNvCxnSpPr>
          <p:nvPr userDrawn="1"/>
        </p:nvCxnSpPr>
        <p:spPr>
          <a:xfrm flipH="1">
            <a:off x="1145859" y="4757108"/>
            <a:ext cx="2306001"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Text Placeholder 10">
            <a:extLst>
              <a:ext uri="{FF2B5EF4-FFF2-40B4-BE49-F238E27FC236}">
                <a16:creationId xmlns:a16="http://schemas.microsoft.com/office/drawing/2014/main" id="{ACDE2589-A5DF-4CFB-80DA-F3EB6E9A25A6}"/>
              </a:ext>
            </a:extLst>
          </p:cNvPr>
          <p:cNvSpPr>
            <a:spLocks noGrp="1"/>
          </p:cNvSpPr>
          <p:nvPr>
            <p:ph type="body" sz="quarter" idx="34" hasCustomPrompt="1"/>
          </p:nvPr>
        </p:nvSpPr>
        <p:spPr>
          <a:xfrm>
            <a:off x="1145858" y="5579334"/>
            <a:ext cx="1708784" cy="1116118"/>
          </a:xfrm>
        </p:spPr>
        <p:txBody>
          <a:bodyPr>
            <a:normAutofit/>
          </a:bodyPr>
          <a:lstStyle>
            <a:lvl1pPr marL="0" indent="0" algn="l">
              <a:lnSpc>
                <a:spcPts val="1700"/>
              </a:lnSpc>
              <a:buNone/>
              <a:defRPr sz="1200">
                <a:solidFill>
                  <a:schemeClr val="accent3"/>
                </a:solidFill>
              </a:defRPr>
            </a:lvl1pPr>
          </a:lstStyle>
          <a:p>
            <a:pPr lvl="0"/>
            <a:r>
              <a:rPr lang="en-US"/>
              <a:t>Bullet Description</a:t>
            </a:r>
            <a:endParaRPr lang="en-ZA"/>
          </a:p>
        </p:txBody>
      </p:sp>
      <p:sp>
        <p:nvSpPr>
          <p:cNvPr id="11" name="Text Placeholder 4">
            <a:extLst>
              <a:ext uri="{FF2B5EF4-FFF2-40B4-BE49-F238E27FC236}">
                <a16:creationId xmlns:a16="http://schemas.microsoft.com/office/drawing/2014/main" id="{5CE3F9E1-78CA-4716-9303-F5DE95A9077D}"/>
              </a:ext>
            </a:extLst>
          </p:cNvPr>
          <p:cNvSpPr>
            <a:spLocks noGrp="1"/>
          </p:cNvSpPr>
          <p:nvPr>
            <p:ph type="body" sz="quarter" idx="14"/>
          </p:nvPr>
        </p:nvSpPr>
        <p:spPr>
          <a:xfrm>
            <a:off x="722376" y="3264408"/>
            <a:ext cx="1993392" cy="1993392"/>
          </a:xfrm>
          <a:noFill/>
        </p:spPr>
        <p:txBody>
          <a:bodyPr spcFirstLastPara="1" wrap="square" lIns="91440" tIns="45720" rIns="91440" bIns="45720" numCol="1">
            <a:prstTxWarp prst="textCircle">
              <a:avLst/>
            </a:prstTxWarp>
            <a:spAutoFit/>
          </a:bodyPr>
          <a:lstStyle>
            <a:lvl1pPr>
              <a:defRPr lang="en-US" sz="2000" b="0" cap="all" spc="0" baseline="0" dirty="0">
                <a:ln w="0"/>
                <a:solidFill>
                  <a:schemeClr val="accent1">
                    <a:lumMod val="75000"/>
                  </a:schemeClr>
                </a:solidFill>
              </a:defRPr>
            </a:lvl1pPr>
          </a:lstStyle>
          <a:p>
            <a:pPr marL="0" lvl="0" algn="ctr"/>
            <a:r>
              <a:rPr lang="en-US"/>
              <a:t>Click to edit Master text styles</a:t>
            </a:r>
          </a:p>
        </p:txBody>
      </p:sp>
    </p:spTree>
    <p:extLst>
      <p:ext uri="{BB962C8B-B14F-4D97-AF65-F5344CB8AC3E}">
        <p14:creationId xmlns:p14="http://schemas.microsoft.com/office/powerpoint/2010/main" val="1138353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pic>
        <p:nvPicPr>
          <p:cNvPr id="10" name="Picture 9" descr="A picture containing tree, nature, spring&#10;&#10;Description automatically generated">
            <a:extLst>
              <a:ext uri="{FF2B5EF4-FFF2-40B4-BE49-F238E27FC236}">
                <a16:creationId xmlns:a16="http://schemas.microsoft.com/office/drawing/2014/main" id="{560C5C7D-BBDC-415E-88A8-4BB8367C61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381000" y="381000"/>
            <a:ext cx="6858000" cy="6096000"/>
          </a:xfrm>
          <a:prstGeom prst="rect">
            <a:avLst/>
          </a:prstGeom>
        </p:spPr>
      </p:pic>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6724244" y="473869"/>
            <a:ext cx="4603750" cy="1226572"/>
          </a:xfrm>
        </p:spPr>
        <p:txBody>
          <a:bodyPr lIns="0" anchor="b">
            <a:normAutofit/>
          </a:bodyPr>
          <a:lstStyle>
            <a:lvl1pPr>
              <a:defRPr sz="4400">
                <a:solidFill>
                  <a:schemeClr val="accent3"/>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438815-B9AF-4BA5-B8D6-3311C4949FAD}"/>
              </a:ext>
            </a:extLst>
          </p:cNvPr>
          <p:cNvSpPr>
            <a:spLocks noGrp="1"/>
          </p:cNvSpPr>
          <p:nvPr>
            <p:ph type="body" idx="1"/>
          </p:nvPr>
        </p:nvSpPr>
        <p:spPr>
          <a:xfrm>
            <a:off x="7035800" y="2160591"/>
            <a:ext cx="4298950" cy="725701"/>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accent1"/>
                </a:solidFill>
              </a:defRPr>
            </a:lvl1pPr>
          </a:lstStyle>
          <a:p>
            <a:r>
              <a:rPr lang="en-US"/>
              <a:t>6/22/20XX</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a:xfrm>
            <a:off x="7035799" y="6356350"/>
            <a:ext cx="2772229" cy="365125"/>
          </a:xfrm>
        </p:spPr>
        <p:txBody>
          <a:bodyPr/>
          <a:lstStyle>
            <a:lvl1pPr algn="l">
              <a:defRPr>
                <a:solidFill>
                  <a:schemeClr val="accent3">
                    <a:lumMod val="60000"/>
                    <a:lumOff val="40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a:xfrm>
            <a:off x="10036628" y="6356350"/>
            <a:ext cx="1317171" cy="365125"/>
          </a:xfrm>
        </p:spPr>
        <p:txBody>
          <a:bodyPr/>
          <a:lstStyle>
            <a:lvl1pPr>
              <a:defRPr>
                <a:solidFill>
                  <a:schemeClr val="accent3">
                    <a:lumMod val="60000"/>
                    <a:lumOff val="40000"/>
                  </a:schemeClr>
                </a:solidFill>
              </a:defRPr>
            </a:lvl1pPr>
          </a:lstStyle>
          <a:p>
            <a:fld id="{B5CEABB6-07DC-46E8-9B57-56EC44A396E5}" type="slidenum">
              <a:rPr lang="en-US" smtClean="0"/>
              <a:pPr/>
              <a:t>‹#›</a:t>
            </a:fld>
            <a:endParaRPr lang="en-US" dirty="0"/>
          </a:p>
        </p:txBody>
      </p:sp>
      <p:sp>
        <p:nvSpPr>
          <p:cNvPr id="12" name="Picture Placeholder 11">
            <a:extLst>
              <a:ext uri="{FF2B5EF4-FFF2-40B4-BE49-F238E27FC236}">
                <a16:creationId xmlns:a16="http://schemas.microsoft.com/office/drawing/2014/main" id="{8C140FD9-A97C-40A2-A8B8-84D503A3C4BD}"/>
              </a:ext>
            </a:extLst>
          </p:cNvPr>
          <p:cNvSpPr>
            <a:spLocks noGrp="1"/>
          </p:cNvSpPr>
          <p:nvPr>
            <p:ph type="pic" sz="quarter" idx="13"/>
          </p:nvPr>
        </p:nvSpPr>
        <p:spPr>
          <a:xfrm>
            <a:off x="566736" y="525463"/>
            <a:ext cx="4962526" cy="5807075"/>
          </a:xfrm>
        </p:spPr>
        <p:txBody>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7A83CD18-0EF9-4AC6-87C8-0A5C8F9F2CA9}"/>
              </a:ext>
            </a:extLst>
          </p:cNvPr>
          <p:cNvCxnSpPr>
            <a:cxnSpLocks/>
          </p:cNvCxnSpPr>
          <p:nvPr userDrawn="1"/>
        </p:nvCxnSpPr>
        <p:spPr>
          <a:xfrm>
            <a:off x="6743700" y="1859273"/>
            <a:ext cx="0" cy="436055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EB506012-914F-463E-9582-CE719EAD470E}"/>
              </a:ext>
            </a:extLst>
          </p:cNvPr>
          <p:cNvSpPr>
            <a:spLocks noGrp="1"/>
          </p:cNvSpPr>
          <p:nvPr>
            <p:ph type="body" idx="15"/>
          </p:nvPr>
        </p:nvSpPr>
        <p:spPr>
          <a:xfrm>
            <a:off x="7035800" y="1859273"/>
            <a:ext cx="4298950" cy="334668"/>
          </a:xfrm>
        </p:spPr>
        <p:txBody>
          <a:bodyPr>
            <a:noAutofit/>
          </a:bodyPr>
          <a:lstStyle>
            <a:lvl1pPr marL="0" indent="0">
              <a:buNone/>
              <a:defRPr sz="16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3B07FC46-2A60-4E96-A309-C03E813082E8}"/>
              </a:ext>
            </a:extLst>
          </p:cNvPr>
          <p:cNvSpPr>
            <a:spLocks noGrp="1"/>
          </p:cNvSpPr>
          <p:nvPr>
            <p:ph type="body" idx="16"/>
          </p:nvPr>
        </p:nvSpPr>
        <p:spPr>
          <a:xfrm>
            <a:off x="7035800" y="3271768"/>
            <a:ext cx="4298950" cy="725701"/>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Text Placeholder 2">
            <a:extLst>
              <a:ext uri="{FF2B5EF4-FFF2-40B4-BE49-F238E27FC236}">
                <a16:creationId xmlns:a16="http://schemas.microsoft.com/office/drawing/2014/main" id="{70CB8BDA-C60A-4110-9D29-E59BA67AAD0C}"/>
              </a:ext>
            </a:extLst>
          </p:cNvPr>
          <p:cNvSpPr>
            <a:spLocks noGrp="1"/>
          </p:cNvSpPr>
          <p:nvPr>
            <p:ph type="body" idx="17"/>
          </p:nvPr>
        </p:nvSpPr>
        <p:spPr>
          <a:xfrm>
            <a:off x="7035800" y="2970450"/>
            <a:ext cx="4298950" cy="334668"/>
          </a:xfrm>
        </p:spPr>
        <p:txBody>
          <a:bodyPr>
            <a:noAutofit/>
          </a:bodyPr>
          <a:lstStyle>
            <a:lvl1pPr marL="0" indent="0">
              <a:buNone/>
              <a:defRPr sz="16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7DB6CAB0-C8FA-4599-AB8C-A2AEED800C6B}"/>
              </a:ext>
            </a:extLst>
          </p:cNvPr>
          <p:cNvSpPr>
            <a:spLocks noGrp="1"/>
          </p:cNvSpPr>
          <p:nvPr>
            <p:ph type="body" idx="18"/>
          </p:nvPr>
        </p:nvSpPr>
        <p:spPr>
          <a:xfrm>
            <a:off x="7035800" y="4382945"/>
            <a:ext cx="4298950" cy="725701"/>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3" name="Text Placeholder 2">
            <a:extLst>
              <a:ext uri="{FF2B5EF4-FFF2-40B4-BE49-F238E27FC236}">
                <a16:creationId xmlns:a16="http://schemas.microsoft.com/office/drawing/2014/main" id="{7659D317-0B72-4047-84EB-EF154C96B979}"/>
              </a:ext>
            </a:extLst>
          </p:cNvPr>
          <p:cNvSpPr>
            <a:spLocks noGrp="1"/>
          </p:cNvSpPr>
          <p:nvPr>
            <p:ph type="body" idx="19"/>
          </p:nvPr>
        </p:nvSpPr>
        <p:spPr>
          <a:xfrm>
            <a:off x="7035800" y="4081627"/>
            <a:ext cx="4298950" cy="334668"/>
          </a:xfrm>
        </p:spPr>
        <p:txBody>
          <a:bodyPr>
            <a:noAutofit/>
          </a:bodyPr>
          <a:lstStyle>
            <a:lvl1pPr marL="0" indent="0">
              <a:buNone/>
              <a:defRPr sz="16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4" name="Text Placeholder 2">
            <a:extLst>
              <a:ext uri="{FF2B5EF4-FFF2-40B4-BE49-F238E27FC236}">
                <a16:creationId xmlns:a16="http://schemas.microsoft.com/office/drawing/2014/main" id="{802DCFFD-63E0-4E21-908F-7B3242F6AAB4}"/>
              </a:ext>
            </a:extLst>
          </p:cNvPr>
          <p:cNvSpPr>
            <a:spLocks noGrp="1"/>
          </p:cNvSpPr>
          <p:nvPr>
            <p:ph type="body" idx="20"/>
          </p:nvPr>
        </p:nvSpPr>
        <p:spPr>
          <a:xfrm>
            <a:off x="7035800" y="5494123"/>
            <a:ext cx="4298950" cy="725702"/>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5" name="Text Placeholder 2">
            <a:extLst>
              <a:ext uri="{FF2B5EF4-FFF2-40B4-BE49-F238E27FC236}">
                <a16:creationId xmlns:a16="http://schemas.microsoft.com/office/drawing/2014/main" id="{3A7E7A4C-470C-4831-907E-3338C5B817FD}"/>
              </a:ext>
            </a:extLst>
          </p:cNvPr>
          <p:cNvSpPr>
            <a:spLocks noGrp="1"/>
          </p:cNvSpPr>
          <p:nvPr>
            <p:ph type="body" idx="21"/>
          </p:nvPr>
        </p:nvSpPr>
        <p:spPr>
          <a:xfrm>
            <a:off x="7035800" y="5192805"/>
            <a:ext cx="4298950" cy="334668"/>
          </a:xfrm>
        </p:spPr>
        <p:txBody>
          <a:bodyPr>
            <a:noAutofit/>
          </a:bodyPr>
          <a:lstStyle>
            <a:lvl1pPr marL="0" indent="0">
              <a:buNone/>
              <a:defRPr sz="16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91659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colum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accent3"/>
                </a:solidFill>
              </a:defRPr>
            </a:lvl1pPr>
          </a:lstStyle>
          <a:p>
            <a:r>
              <a:rPr lang="en-US"/>
              <a:t>Click to edit Master title style</a:t>
            </a:r>
            <a:endParaRPr lang="en-ZA"/>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accent3">
                    <a:lumMod val="60000"/>
                    <a:lumOff val="40000"/>
                  </a:schemeClr>
                </a:solidFill>
              </a:defRPr>
            </a:lvl1pPr>
          </a:lstStyle>
          <a:p>
            <a:r>
              <a:rPr lang="en-ZA" dirty="0"/>
              <a:t>Pitch deck</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accent3">
                    <a:lumMod val="60000"/>
                    <a:lumOff val="40000"/>
                  </a:schemeClr>
                </a:solidFill>
              </a:defRPr>
            </a:lvl1pPr>
          </a:lstStyle>
          <a:p>
            <a:fld id="{19B51A1E-902D-48AF-9020-955120F399B6}" type="slidenum">
              <a:rPr lang="en-ZA" smtClean="0"/>
              <a:pPr/>
              <a:t>‹#›</a:t>
            </a:fld>
            <a:endParaRPr lang="en-ZA"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981075" y="3971432"/>
            <a:ext cx="1980000" cy="360000"/>
          </a:xfrm>
        </p:spPr>
        <p:txBody>
          <a:bodyPr/>
          <a:lstStyle>
            <a:lvl1pPr marL="0" indent="0" algn="ctr">
              <a:buFont typeface="Arial" panose="020B0604020202020204" pitchFamily="34" charset="0"/>
              <a:buNone/>
              <a:defRPr sz="1800">
                <a:solidFill>
                  <a:schemeClr val="accent3"/>
                </a:solidFill>
                <a:latin typeface="+mj-lt"/>
              </a:defRPr>
            </a:lvl1pPr>
          </a:lstStyle>
          <a:p>
            <a:pPr lvl="0"/>
            <a:r>
              <a:rPr lang="en-US"/>
              <a:t>Bullet 1</a:t>
            </a:r>
            <a:endParaRPr lang="en-ZA"/>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981075" y="4644390"/>
            <a:ext cx="1980000" cy="1490080"/>
          </a:xfrm>
        </p:spPr>
        <p:txBody>
          <a:bodyPr>
            <a:normAutofit/>
          </a:bodyPr>
          <a:lstStyle>
            <a:lvl1pPr marL="0" indent="0" algn="ctr">
              <a:lnSpc>
                <a:spcPts val="1700"/>
              </a:lnSpc>
              <a:buNone/>
              <a:defRPr sz="1200">
                <a:solidFill>
                  <a:schemeClr val="accent3"/>
                </a:solidFill>
              </a:defRPr>
            </a:lvl1pPr>
          </a:lstStyle>
          <a:p>
            <a:pPr lvl="0"/>
            <a:r>
              <a:rPr lang="en-US" dirty="0"/>
              <a:t>Bullet Description</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3731025" y="3971432"/>
            <a:ext cx="1980000" cy="360000"/>
          </a:xfrm>
        </p:spPr>
        <p:txBody>
          <a:bodyPr/>
          <a:lstStyle>
            <a:lvl1pPr marL="0" indent="0" algn="ctr">
              <a:buFont typeface="Arial" panose="020B0604020202020204" pitchFamily="34" charset="0"/>
              <a:buNone/>
              <a:defRPr sz="1800">
                <a:solidFill>
                  <a:schemeClr val="accent3"/>
                </a:solidFill>
                <a:latin typeface="+mj-lt"/>
              </a:defRPr>
            </a:lvl1pPr>
          </a:lstStyle>
          <a:p>
            <a:pPr lvl="0"/>
            <a:r>
              <a:rPr lang="en-US"/>
              <a:t>Bullet 2</a:t>
            </a:r>
            <a:endParaRPr lang="en-ZA"/>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3731025" y="4644390"/>
            <a:ext cx="1980000" cy="1490080"/>
          </a:xfrm>
        </p:spPr>
        <p:txBody>
          <a:bodyPr>
            <a:normAutofit/>
          </a:bodyPr>
          <a:lstStyle>
            <a:lvl1pPr marL="0" indent="0" algn="ctr">
              <a:lnSpc>
                <a:spcPts val="1700"/>
              </a:lnSpc>
              <a:buNone/>
              <a:defRPr sz="1200">
                <a:solidFill>
                  <a:schemeClr val="accent3"/>
                </a:solidFill>
              </a:defRPr>
            </a:lvl1pPr>
          </a:lstStyle>
          <a:p>
            <a:pPr lvl="0"/>
            <a:r>
              <a:rPr lang="en-US"/>
              <a:t>Bullet Description</a:t>
            </a:r>
            <a:endParaRPr lang="en-ZA"/>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6480975" y="3971432"/>
            <a:ext cx="1980000" cy="360000"/>
          </a:xfrm>
        </p:spPr>
        <p:txBody>
          <a:bodyPr/>
          <a:lstStyle>
            <a:lvl1pPr marL="0" indent="0" algn="ctr">
              <a:buFont typeface="Arial" panose="020B0604020202020204" pitchFamily="34" charset="0"/>
              <a:buNone/>
              <a:defRPr sz="1800">
                <a:solidFill>
                  <a:schemeClr val="accent3"/>
                </a:solidFill>
                <a:latin typeface="+mj-lt"/>
              </a:defRPr>
            </a:lvl1pPr>
          </a:lstStyle>
          <a:p>
            <a:pPr lvl="0"/>
            <a:r>
              <a:rPr lang="en-US"/>
              <a:t>Bullet 3</a:t>
            </a:r>
            <a:endParaRPr lang="en-ZA"/>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6480975" y="4644390"/>
            <a:ext cx="1980000" cy="1490080"/>
          </a:xfrm>
        </p:spPr>
        <p:txBody>
          <a:bodyPr>
            <a:normAutofit/>
          </a:bodyPr>
          <a:lstStyle>
            <a:lvl1pPr marL="0" indent="0" algn="ctr">
              <a:lnSpc>
                <a:spcPts val="1700"/>
              </a:lnSpc>
              <a:buNone/>
              <a:defRPr sz="1200">
                <a:solidFill>
                  <a:schemeClr val="accent3"/>
                </a:solidFill>
              </a:defRPr>
            </a:lvl1pPr>
          </a:lstStyle>
          <a:p>
            <a:pPr lvl="0"/>
            <a:r>
              <a:rPr lang="en-US"/>
              <a:t>Bullet Description</a:t>
            </a:r>
            <a:endParaRPr lang="en-ZA"/>
          </a:p>
        </p:txBody>
      </p:sp>
      <p:sp>
        <p:nvSpPr>
          <p:cNvPr id="16" name="Content Placeholder 15">
            <a:extLst>
              <a:ext uri="{FF2B5EF4-FFF2-40B4-BE49-F238E27FC236}">
                <a16:creationId xmlns:a16="http://schemas.microsoft.com/office/drawing/2014/main" id="{FF934EF9-BF0B-4A73-8F03-1BA80EE0608B}"/>
              </a:ext>
            </a:extLst>
          </p:cNvPr>
          <p:cNvSpPr>
            <a:spLocks noGrp="1"/>
          </p:cNvSpPr>
          <p:nvPr>
            <p:ph sz="quarter" idx="46"/>
          </p:nvPr>
        </p:nvSpPr>
        <p:spPr>
          <a:xfrm>
            <a:off x="1227175" y="2209231"/>
            <a:ext cx="1487800" cy="1487801"/>
          </a:xfrm>
        </p:spPr>
        <p:txBody>
          <a:bodyPr/>
          <a:lstStyle>
            <a:lvl1pPr marL="0" indent="0">
              <a:buNone/>
              <a:defRPr>
                <a:solidFill>
                  <a:schemeClr val="accent3"/>
                </a:solidFill>
              </a:defRPr>
            </a:lvl1pPr>
          </a:lstStyle>
          <a:p>
            <a:pPr lvl="0"/>
            <a:r>
              <a:rPr lang="en-US"/>
              <a:t>Click to edit Master text styles</a:t>
            </a:r>
          </a:p>
        </p:txBody>
      </p:sp>
      <p:sp>
        <p:nvSpPr>
          <p:cNvPr id="21" name="Text Placeholder 8">
            <a:extLst>
              <a:ext uri="{FF2B5EF4-FFF2-40B4-BE49-F238E27FC236}">
                <a16:creationId xmlns:a16="http://schemas.microsoft.com/office/drawing/2014/main" id="{4182E807-0C2E-4BC5-BF7E-526F4625C965}"/>
              </a:ext>
            </a:extLst>
          </p:cNvPr>
          <p:cNvSpPr>
            <a:spLocks noGrp="1"/>
          </p:cNvSpPr>
          <p:nvPr>
            <p:ph type="body" sz="quarter" idx="47" hasCustomPrompt="1"/>
          </p:nvPr>
        </p:nvSpPr>
        <p:spPr>
          <a:xfrm>
            <a:off x="9184088" y="3971432"/>
            <a:ext cx="1980000" cy="360000"/>
          </a:xfrm>
        </p:spPr>
        <p:txBody>
          <a:bodyPr/>
          <a:lstStyle>
            <a:lvl1pPr marL="0" indent="0" algn="ctr">
              <a:buFont typeface="Arial" panose="020B0604020202020204" pitchFamily="34" charset="0"/>
              <a:buNone/>
              <a:defRPr sz="1800">
                <a:solidFill>
                  <a:schemeClr val="accent3"/>
                </a:solidFill>
                <a:latin typeface="+mj-lt"/>
              </a:defRPr>
            </a:lvl1pPr>
          </a:lstStyle>
          <a:p>
            <a:pPr lvl="0"/>
            <a:r>
              <a:rPr lang="en-US"/>
              <a:t>Bullet 4</a:t>
            </a:r>
            <a:endParaRPr lang="en-ZA"/>
          </a:p>
        </p:txBody>
      </p:sp>
      <p:sp>
        <p:nvSpPr>
          <p:cNvPr id="22" name="Text Placeholder 10">
            <a:extLst>
              <a:ext uri="{FF2B5EF4-FFF2-40B4-BE49-F238E27FC236}">
                <a16:creationId xmlns:a16="http://schemas.microsoft.com/office/drawing/2014/main" id="{8B21E869-F893-4182-B4C9-9C6D4C1E7093}"/>
              </a:ext>
            </a:extLst>
          </p:cNvPr>
          <p:cNvSpPr>
            <a:spLocks noGrp="1"/>
          </p:cNvSpPr>
          <p:nvPr>
            <p:ph type="body" sz="quarter" idx="48" hasCustomPrompt="1"/>
          </p:nvPr>
        </p:nvSpPr>
        <p:spPr>
          <a:xfrm>
            <a:off x="9184087" y="4644390"/>
            <a:ext cx="1980000" cy="1490080"/>
          </a:xfrm>
        </p:spPr>
        <p:txBody>
          <a:bodyPr>
            <a:normAutofit/>
          </a:bodyPr>
          <a:lstStyle>
            <a:lvl1pPr marL="0" indent="0" algn="ctr">
              <a:lnSpc>
                <a:spcPts val="1700"/>
              </a:lnSpc>
              <a:buNone/>
              <a:defRPr sz="1200">
                <a:solidFill>
                  <a:schemeClr val="accent3"/>
                </a:solidFill>
              </a:defRPr>
            </a:lvl1pPr>
          </a:lstStyle>
          <a:p>
            <a:pPr lvl="0"/>
            <a:r>
              <a:rPr lang="en-US"/>
              <a:t>Bullet Description</a:t>
            </a:r>
            <a:endParaRPr lang="en-ZA"/>
          </a:p>
        </p:txBody>
      </p:sp>
      <p:sp>
        <p:nvSpPr>
          <p:cNvPr id="23" name="Content Placeholder 15">
            <a:extLst>
              <a:ext uri="{FF2B5EF4-FFF2-40B4-BE49-F238E27FC236}">
                <a16:creationId xmlns:a16="http://schemas.microsoft.com/office/drawing/2014/main" id="{B86A7EE6-1FE6-48B5-8747-AB276F95128F}"/>
              </a:ext>
            </a:extLst>
          </p:cNvPr>
          <p:cNvSpPr>
            <a:spLocks noGrp="1"/>
          </p:cNvSpPr>
          <p:nvPr>
            <p:ph sz="quarter" idx="49"/>
          </p:nvPr>
        </p:nvSpPr>
        <p:spPr>
          <a:xfrm>
            <a:off x="3977125" y="2209231"/>
            <a:ext cx="1487800" cy="1487801"/>
          </a:xfrm>
        </p:spPr>
        <p:txBody>
          <a:bodyPr/>
          <a:lstStyle>
            <a:lvl1pPr marL="0" indent="0">
              <a:buNone/>
              <a:defRPr>
                <a:solidFill>
                  <a:schemeClr val="accent3"/>
                </a:solidFill>
              </a:defRPr>
            </a:lvl1pPr>
          </a:lstStyle>
          <a:p>
            <a:pPr lvl="0"/>
            <a:r>
              <a:rPr lang="en-US"/>
              <a:t>Click to edit Master text styles</a:t>
            </a:r>
          </a:p>
        </p:txBody>
      </p:sp>
      <p:sp>
        <p:nvSpPr>
          <p:cNvPr id="24" name="Content Placeholder 15">
            <a:extLst>
              <a:ext uri="{FF2B5EF4-FFF2-40B4-BE49-F238E27FC236}">
                <a16:creationId xmlns:a16="http://schemas.microsoft.com/office/drawing/2014/main" id="{5C937C49-EB73-4979-B8CF-CACF0EA242DA}"/>
              </a:ext>
            </a:extLst>
          </p:cNvPr>
          <p:cNvSpPr>
            <a:spLocks noGrp="1"/>
          </p:cNvSpPr>
          <p:nvPr>
            <p:ph sz="quarter" idx="50"/>
          </p:nvPr>
        </p:nvSpPr>
        <p:spPr>
          <a:xfrm>
            <a:off x="6727075" y="2209231"/>
            <a:ext cx="1487800" cy="1487801"/>
          </a:xfrm>
        </p:spPr>
        <p:txBody>
          <a:bodyPr/>
          <a:lstStyle>
            <a:lvl1pPr marL="0" indent="0">
              <a:buNone/>
              <a:defRPr>
                <a:solidFill>
                  <a:schemeClr val="accent3"/>
                </a:solidFill>
              </a:defRPr>
            </a:lvl1pPr>
          </a:lstStyle>
          <a:p>
            <a:pPr lvl="0"/>
            <a:r>
              <a:rPr lang="en-US"/>
              <a:t>Click to edit Master text styles</a:t>
            </a:r>
          </a:p>
        </p:txBody>
      </p:sp>
      <p:sp>
        <p:nvSpPr>
          <p:cNvPr id="25" name="Content Placeholder 15">
            <a:extLst>
              <a:ext uri="{FF2B5EF4-FFF2-40B4-BE49-F238E27FC236}">
                <a16:creationId xmlns:a16="http://schemas.microsoft.com/office/drawing/2014/main" id="{5B5AE825-32F0-4FF5-AD58-C846CFE482B5}"/>
              </a:ext>
            </a:extLst>
          </p:cNvPr>
          <p:cNvSpPr>
            <a:spLocks noGrp="1"/>
          </p:cNvSpPr>
          <p:nvPr>
            <p:ph sz="quarter" idx="51"/>
          </p:nvPr>
        </p:nvSpPr>
        <p:spPr>
          <a:xfrm>
            <a:off x="9430188" y="2209231"/>
            <a:ext cx="1487800" cy="1487801"/>
          </a:xfrm>
        </p:spPr>
        <p:txBody>
          <a:bodyPr/>
          <a:lstStyle>
            <a:lvl1pPr marL="0" indent="0">
              <a:buNone/>
              <a:defRPr>
                <a:solidFill>
                  <a:schemeClr val="accent3"/>
                </a:solidFill>
              </a:defRPr>
            </a:lvl1pPr>
          </a:lstStyle>
          <a:p>
            <a:pPr lvl="0"/>
            <a:r>
              <a:rPr lang="en-US"/>
              <a:t>Click to edit Master text styles</a:t>
            </a:r>
          </a:p>
        </p:txBody>
      </p:sp>
      <p:cxnSp>
        <p:nvCxnSpPr>
          <p:cNvPr id="26" name="Straight Connector 25">
            <a:extLst>
              <a:ext uri="{FF2B5EF4-FFF2-40B4-BE49-F238E27FC236}">
                <a16:creationId xmlns:a16="http://schemas.microsoft.com/office/drawing/2014/main" id="{C2FC193C-7F61-40CA-B97F-DE9D338DC965}"/>
              </a:ext>
            </a:extLst>
          </p:cNvPr>
          <p:cNvCxnSpPr>
            <a:cxnSpLocks/>
          </p:cNvCxnSpPr>
          <p:nvPr userDrawn="1"/>
        </p:nvCxnSpPr>
        <p:spPr>
          <a:xfrm>
            <a:off x="1513875" y="3712844"/>
            <a:ext cx="9144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D86C94F-FF53-46BA-B125-57E5D572D064}"/>
              </a:ext>
            </a:extLst>
          </p:cNvPr>
          <p:cNvCxnSpPr>
            <a:cxnSpLocks/>
          </p:cNvCxnSpPr>
          <p:nvPr userDrawn="1"/>
        </p:nvCxnSpPr>
        <p:spPr>
          <a:xfrm>
            <a:off x="4248911" y="3712844"/>
            <a:ext cx="9144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FC882BF-032B-4B67-AF3E-CF79FBCC4FD4}"/>
              </a:ext>
            </a:extLst>
          </p:cNvPr>
          <p:cNvCxnSpPr>
            <a:cxnSpLocks/>
          </p:cNvCxnSpPr>
          <p:nvPr userDrawn="1"/>
        </p:nvCxnSpPr>
        <p:spPr>
          <a:xfrm>
            <a:off x="6983947" y="3712844"/>
            <a:ext cx="9144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5750C30-59A4-4345-B670-0030A6828B14}"/>
              </a:ext>
            </a:extLst>
          </p:cNvPr>
          <p:cNvCxnSpPr>
            <a:cxnSpLocks/>
          </p:cNvCxnSpPr>
          <p:nvPr userDrawn="1"/>
        </p:nvCxnSpPr>
        <p:spPr>
          <a:xfrm>
            <a:off x="9718983" y="3712844"/>
            <a:ext cx="9144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pic>
        <p:nvPicPr>
          <p:cNvPr id="34" name="Picture 33" descr="A picture containing outdoor, sky, nature, dune&#10;&#10;Description automatically generated">
            <a:extLst>
              <a:ext uri="{FF2B5EF4-FFF2-40B4-BE49-F238E27FC236}">
                <a16:creationId xmlns:a16="http://schemas.microsoft.com/office/drawing/2014/main" id="{3E2CAEA6-2840-4C2D-B6E2-A17A0A9F06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304800" cy="6858000"/>
          </a:xfrm>
          <a:prstGeom prst="rect">
            <a:avLst/>
          </a:prstGeom>
        </p:spPr>
      </p:pic>
      <p:pic>
        <p:nvPicPr>
          <p:cNvPr id="36" name="Picture 35" descr="A picture containing outdoor, sky, nature, dune&#10;&#10;Description automatically generated">
            <a:extLst>
              <a:ext uri="{FF2B5EF4-FFF2-40B4-BE49-F238E27FC236}">
                <a16:creationId xmlns:a16="http://schemas.microsoft.com/office/drawing/2014/main" id="{7C270418-FBBE-4523-812C-440495951DA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1887200" y="0"/>
            <a:ext cx="304800" cy="6858000"/>
          </a:xfrm>
          <a:prstGeom prst="rect">
            <a:avLst/>
          </a:prstGeom>
        </p:spPr>
      </p:pic>
      <p:sp>
        <p:nvSpPr>
          <p:cNvPr id="37" name="Date Placeholder 3">
            <a:extLst>
              <a:ext uri="{FF2B5EF4-FFF2-40B4-BE49-F238E27FC236}">
                <a16:creationId xmlns:a16="http://schemas.microsoft.com/office/drawing/2014/main" id="{4F3022F7-3702-4466-9986-D2645E60F2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accent3">
                    <a:lumMod val="60000"/>
                    <a:lumOff val="40000"/>
                  </a:schemeClr>
                </a:solidFill>
              </a:defRPr>
            </a:lvl1pPr>
          </a:lstStyle>
          <a:p>
            <a:r>
              <a:rPr lang="en-US"/>
              <a:t>6/22/20XX</a:t>
            </a:r>
            <a:endParaRPr lang="en-US" dirty="0"/>
          </a:p>
        </p:txBody>
      </p:sp>
    </p:spTree>
    <p:extLst>
      <p:ext uri="{BB962C8B-B14F-4D97-AF65-F5344CB8AC3E}">
        <p14:creationId xmlns:p14="http://schemas.microsoft.com/office/powerpoint/2010/main" val="2715236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 content">
    <p:bg>
      <p:bgPr>
        <a:solidFill>
          <a:schemeClr val="accent2"/>
        </a:solidFill>
        <a:effectLst/>
      </p:bgPr>
    </p:bg>
    <p:spTree>
      <p:nvGrpSpPr>
        <p:cNvPr id="1" name=""/>
        <p:cNvGrpSpPr/>
        <p:nvPr/>
      </p:nvGrpSpPr>
      <p:grpSpPr>
        <a:xfrm>
          <a:off x="0" y="0"/>
          <a:ext cx="0" cy="0"/>
          <a:chOff x="0" y="0"/>
          <a:chExt cx="0" cy="0"/>
        </a:xfrm>
      </p:grpSpPr>
      <p:pic>
        <p:nvPicPr>
          <p:cNvPr id="9" name="Picture 8" descr="A body of water with trees around it&#10;&#10;Description automatically generated with medium confidence">
            <a:extLst>
              <a:ext uri="{FF2B5EF4-FFF2-40B4-BE49-F238E27FC236}">
                <a16:creationId xmlns:a16="http://schemas.microsoft.com/office/drawing/2014/main" id="{4FA989F3-E380-4D92-BD33-21366C4663E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581400" y="0"/>
            <a:ext cx="5029200" cy="6858000"/>
          </a:xfrm>
          <a:prstGeom prst="rect">
            <a:avLst/>
          </a:prstGeom>
        </p:spPr>
      </p:pic>
      <p:sp>
        <p:nvSpPr>
          <p:cNvPr id="11" name="Picture Placeholder 10">
            <a:extLst>
              <a:ext uri="{FF2B5EF4-FFF2-40B4-BE49-F238E27FC236}">
                <a16:creationId xmlns:a16="http://schemas.microsoft.com/office/drawing/2014/main" id="{E97333B9-F523-4307-B469-F66B0C6E9D6E}"/>
              </a:ext>
            </a:extLst>
          </p:cNvPr>
          <p:cNvSpPr>
            <a:spLocks noGrp="1"/>
          </p:cNvSpPr>
          <p:nvPr>
            <p:ph type="pic" sz="quarter" idx="13"/>
          </p:nvPr>
        </p:nvSpPr>
        <p:spPr>
          <a:xfrm>
            <a:off x="4038600" y="508000"/>
            <a:ext cx="4114800" cy="5842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838200" y="365125"/>
            <a:ext cx="10515600" cy="1325563"/>
          </a:xfrm>
        </p:spPr>
        <p:txBody>
          <a:bodyPr/>
          <a:lstStyle>
            <a:lvl1pPr algn="ctr">
              <a:defRPr>
                <a:solidFill>
                  <a:schemeClr val="accent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D42CD466-114C-48B9-82B3-DC830491B351}"/>
              </a:ext>
            </a:extLst>
          </p:cNvPr>
          <p:cNvSpPr>
            <a:spLocks noGrp="1"/>
          </p:cNvSpPr>
          <p:nvPr>
            <p:ph type="body" sz="quarter" idx="33" hasCustomPrompt="1"/>
          </p:nvPr>
        </p:nvSpPr>
        <p:spPr>
          <a:xfrm>
            <a:off x="496500" y="2704606"/>
            <a:ext cx="2589600" cy="360000"/>
          </a:xfrm>
        </p:spPr>
        <p:txBody>
          <a:bodyPr/>
          <a:lstStyle>
            <a:lvl1pPr marL="0" indent="0" algn="ctr">
              <a:buFont typeface="Arial" panose="020B0604020202020204" pitchFamily="34" charset="0"/>
              <a:buNone/>
              <a:defRPr sz="1800">
                <a:solidFill>
                  <a:schemeClr val="accent1"/>
                </a:solidFill>
                <a:latin typeface="+mj-lt"/>
              </a:defRPr>
            </a:lvl1pPr>
          </a:lstStyle>
          <a:p>
            <a:pPr lvl="0"/>
            <a:r>
              <a:rPr lang="en-US"/>
              <a:t>Bullet 1</a:t>
            </a:r>
            <a:endParaRPr lang="en-ZA"/>
          </a:p>
        </p:txBody>
      </p:sp>
      <p:sp>
        <p:nvSpPr>
          <p:cNvPr id="13" name="Text Placeholder 10">
            <a:extLst>
              <a:ext uri="{FF2B5EF4-FFF2-40B4-BE49-F238E27FC236}">
                <a16:creationId xmlns:a16="http://schemas.microsoft.com/office/drawing/2014/main" id="{51758243-C023-46F4-AA0D-115263FADCFC}"/>
              </a:ext>
            </a:extLst>
          </p:cNvPr>
          <p:cNvSpPr>
            <a:spLocks noGrp="1"/>
          </p:cNvSpPr>
          <p:nvPr>
            <p:ph type="body" sz="quarter" idx="34" hasCustomPrompt="1"/>
          </p:nvPr>
        </p:nvSpPr>
        <p:spPr>
          <a:xfrm>
            <a:off x="496500" y="3128324"/>
            <a:ext cx="2589600" cy="861420"/>
          </a:xfrm>
        </p:spPr>
        <p:txBody>
          <a:bodyPr>
            <a:normAutofit/>
          </a:bodyPr>
          <a:lstStyle>
            <a:lvl1pPr marL="0" indent="0" algn="ctr">
              <a:lnSpc>
                <a:spcPts val="1700"/>
              </a:lnSpc>
              <a:buNone/>
              <a:defRPr sz="1200">
                <a:solidFill>
                  <a:schemeClr val="accent1"/>
                </a:solidFill>
              </a:defRPr>
            </a:lvl1pPr>
          </a:lstStyle>
          <a:p>
            <a:pPr lvl="0"/>
            <a:r>
              <a:rPr lang="en-US" dirty="0"/>
              <a:t>Bullet Description</a:t>
            </a:r>
            <a:endParaRPr lang="en-ZA" dirty="0"/>
          </a:p>
        </p:txBody>
      </p:sp>
      <p:sp>
        <p:nvSpPr>
          <p:cNvPr id="15" name="Text Placeholder 8">
            <a:extLst>
              <a:ext uri="{FF2B5EF4-FFF2-40B4-BE49-F238E27FC236}">
                <a16:creationId xmlns:a16="http://schemas.microsoft.com/office/drawing/2014/main" id="{6CE54372-39E4-429B-909F-1B393078547E}"/>
              </a:ext>
            </a:extLst>
          </p:cNvPr>
          <p:cNvSpPr>
            <a:spLocks noGrp="1"/>
          </p:cNvSpPr>
          <p:nvPr>
            <p:ph type="body" sz="quarter" idx="35" hasCustomPrompt="1"/>
          </p:nvPr>
        </p:nvSpPr>
        <p:spPr>
          <a:xfrm>
            <a:off x="496500" y="4530478"/>
            <a:ext cx="2589600" cy="360000"/>
          </a:xfrm>
        </p:spPr>
        <p:txBody>
          <a:bodyPr/>
          <a:lstStyle>
            <a:lvl1pPr marL="0" indent="0" algn="ctr">
              <a:buFont typeface="Arial" panose="020B0604020202020204" pitchFamily="34" charset="0"/>
              <a:buNone/>
              <a:defRPr sz="1800">
                <a:solidFill>
                  <a:schemeClr val="accent1"/>
                </a:solidFill>
                <a:latin typeface="+mj-lt"/>
              </a:defRPr>
            </a:lvl1pPr>
          </a:lstStyle>
          <a:p>
            <a:pPr lvl="0"/>
            <a:r>
              <a:rPr lang="en-US"/>
              <a:t>Bullet 3</a:t>
            </a:r>
            <a:endParaRPr lang="en-ZA"/>
          </a:p>
        </p:txBody>
      </p:sp>
      <p:sp>
        <p:nvSpPr>
          <p:cNvPr id="16" name="Text Placeholder 10">
            <a:extLst>
              <a:ext uri="{FF2B5EF4-FFF2-40B4-BE49-F238E27FC236}">
                <a16:creationId xmlns:a16="http://schemas.microsoft.com/office/drawing/2014/main" id="{180615B5-AB0C-4460-96CC-11C15E7D74F1}"/>
              </a:ext>
            </a:extLst>
          </p:cNvPr>
          <p:cNvSpPr>
            <a:spLocks noGrp="1"/>
          </p:cNvSpPr>
          <p:nvPr>
            <p:ph type="body" sz="quarter" idx="36" hasCustomPrompt="1"/>
          </p:nvPr>
        </p:nvSpPr>
        <p:spPr>
          <a:xfrm>
            <a:off x="496500" y="4954196"/>
            <a:ext cx="2589600" cy="861420"/>
          </a:xfrm>
        </p:spPr>
        <p:txBody>
          <a:bodyPr>
            <a:normAutofit/>
          </a:bodyPr>
          <a:lstStyle>
            <a:lvl1pPr marL="0" indent="0" algn="ctr">
              <a:lnSpc>
                <a:spcPts val="1700"/>
              </a:lnSpc>
              <a:buNone/>
              <a:defRPr sz="1200">
                <a:solidFill>
                  <a:schemeClr val="accent1"/>
                </a:solidFill>
              </a:defRPr>
            </a:lvl1pPr>
          </a:lstStyle>
          <a:p>
            <a:pPr lvl="0"/>
            <a:r>
              <a:rPr lang="en-US"/>
              <a:t>Bullet Description</a:t>
            </a:r>
            <a:endParaRPr lang="en-ZA"/>
          </a:p>
        </p:txBody>
      </p:sp>
      <p:sp>
        <p:nvSpPr>
          <p:cNvPr id="17" name="Text Placeholder 8">
            <a:extLst>
              <a:ext uri="{FF2B5EF4-FFF2-40B4-BE49-F238E27FC236}">
                <a16:creationId xmlns:a16="http://schemas.microsoft.com/office/drawing/2014/main" id="{09C3E351-39C7-4529-B6CD-B0EF6A4BB0DD}"/>
              </a:ext>
            </a:extLst>
          </p:cNvPr>
          <p:cNvSpPr>
            <a:spLocks noGrp="1"/>
          </p:cNvSpPr>
          <p:nvPr>
            <p:ph type="body" sz="quarter" idx="37" hasCustomPrompt="1"/>
          </p:nvPr>
        </p:nvSpPr>
        <p:spPr>
          <a:xfrm>
            <a:off x="9105900" y="2704606"/>
            <a:ext cx="2589600" cy="360000"/>
          </a:xfrm>
        </p:spPr>
        <p:txBody>
          <a:bodyPr/>
          <a:lstStyle>
            <a:lvl1pPr marL="0" indent="0" algn="ctr">
              <a:buFont typeface="Arial" panose="020B0604020202020204" pitchFamily="34" charset="0"/>
              <a:buNone/>
              <a:defRPr sz="1800">
                <a:solidFill>
                  <a:schemeClr val="accent1"/>
                </a:solidFill>
                <a:latin typeface="+mj-lt"/>
              </a:defRPr>
            </a:lvl1pPr>
          </a:lstStyle>
          <a:p>
            <a:pPr lvl="0"/>
            <a:r>
              <a:rPr lang="en-US"/>
              <a:t>Bullet 2</a:t>
            </a:r>
            <a:endParaRPr lang="en-ZA"/>
          </a:p>
        </p:txBody>
      </p:sp>
      <p:sp>
        <p:nvSpPr>
          <p:cNvPr id="18" name="Text Placeholder 10">
            <a:extLst>
              <a:ext uri="{FF2B5EF4-FFF2-40B4-BE49-F238E27FC236}">
                <a16:creationId xmlns:a16="http://schemas.microsoft.com/office/drawing/2014/main" id="{0762CB53-1EBD-4B1E-8562-33910E883348}"/>
              </a:ext>
            </a:extLst>
          </p:cNvPr>
          <p:cNvSpPr>
            <a:spLocks noGrp="1"/>
          </p:cNvSpPr>
          <p:nvPr>
            <p:ph type="body" sz="quarter" idx="38" hasCustomPrompt="1"/>
          </p:nvPr>
        </p:nvSpPr>
        <p:spPr>
          <a:xfrm>
            <a:off x="9105900" y="3128324"/>
            <a:ext cx="2589600" cy="861420"/>
          </a:xfrm>
        </p:spPr>
        <p:txBody>
          <a:bodyPr>
            <a:normAutofit/>
          </a:bodyPr>
          <a:lstStyle>
            <a:lvl1pPr marL="0" indent="0" algn="ctr">
              <a:lnSpc>
                <a:spcPts val="1700"/>
              </a:lnSpc>
              <a:buNone/>
              <a:defRPr sz="1200">
                <a:solidFill>
                  <a:schemeClr val="accent1"/>
                </a:solidFill>
              </a:defRPr>
            </a:lvl1pPr>
          </a:lstStyle>
          <a:p>
            <a:pPr lvl="0"/>
            <a:r>
              <a:rPr lang="en-US"/>
              <a:t>Bullet Description</a:t>
            </a:r>
            <a:endParaRPr lang="en-ZA"/>
          </a:p>
        </p:txBody>
      </p:sp>
      <p:sp>
        <p:nvSpPr>
          <p:cNvPr id="19" name="Text Placeholder 8">
            <a:extLst>
              <a:ext uri="{FF2B5EF4-FFF2-40B4-BE49-F238E27FC236}">
                <a16:creationId xmlns:a16="http://schemas.microsoft.com/office/drawing/2014/main" id="{7F9CB6CB-1D5E-4484-BDCC-67FDE981AA7C}"/>
              </a:ext>
            </a:extLst>
          </p:cNvPr>
          <p:cNvSpPr>
            <a:spLocks noGrp="1"/>
          </p:cNvSpPr>
          <p:nvPr>
            <p:ph type="body" sz="quarter" idx="39" hasCustomPrompt="1"/>
          </p:nvPr>
        </p:nvSpPr>
        <p:spPr>
          <a:xfrm>
            <a:off x="9105900" y="4530478"/>
            <a:ext cx="2589600" cy="360000"/>
          </a:xfrm>
        </p:spPr>
        <p:txBody>
          <a:bodyPr/>
          <a:lstStyle>
            <a:lvl1pPr marL="0" indent="0" algn="ctr">
              <a:buFont typeface="Arial" panose="020B0604020202020204" pitchFamily="34" charset="0"/>
              <a:buNone/>
              <a:defRPr sz="1800">
                <a:solidFill>
                  <a:schemeClr val="accent1"/>
                </a:solidFill>
                <a:latin typeface="+mj-lt"/>
              </a:defRPr>
            </a:lvl1pPr>
          </a:lstStyle>
          <a:p>
            <a:pPr lvl="0"/>
            <a:r>
              <a:rPr lang="en-US"/>
              <a:t>Bullet 4</a:t>
            </a:r>
            <a:endParaRPr lang="en-ZA"/>
          </a:p>
        </p:txBody>
      </p:sp>
      <p:sp>
        <p:nvSpPr>
          <p:cNvPr id="20" name="Text Placeholder 10">
            <a:extLst>
              <a:ext uri="{FF2B5EF4-FFF2-40B4-BE49-F238E27FC236}">
                <a16:creationId xmlns:a16="http://schemas.microsoft.com/office/drawing/2014/main" id="{8229F1D8-00A2-407C-974C-4F22FE98AB1C}"/>
              </a:ext>
            </a:extLst>
          </p:cNvPr>
          <p:cNvSpPr>
            <a:spLocks noGrp="1"/>
          </p:cNvSpPr>
          <p:nvPr>
            <p:ph type="body" sz="quarter" idx="40" hasCustomPrompt="1"/>
          </p:nvPr>
        </p:nvSpPr>
        <p:spPr>
          <a:xfrm>
            <a:off x="9105900" y="4954196"/>
            <a:ext cx="2589600" cy="861420"/>
          </a:xfrm>
        </p:spPr>
        <p:txBody>
          <a:bodyPr>
            <a:normAutofit/>
          </a:bodyPr>
          <a:lstStyle>
            <a:lvl1pPr marL="0" indent="0" algn="ctr">
              <a:lnSpc>
                <a:spcPts val="1700"/>
              </a:lnSpc>
              <a:buNone/>
              <a:defRPr sz="1200">
                <a:solidFill>
                  <a:schemeClr val="accent1"/>
                </a:solidFill>
              </a:defRPr>
            </a:lvl1pPr>
          </a:lstStyle>
          <a:p>
            <a:pPr lvl="0"/>
            <a:r>
              <a:rPr lang="en-US"/>
              <a:t>Bullet Description</a:t>
            </a:r>
            <a:endParaRPr lang="en-ZA"/>
          </a:p>
        </p:txBody>
      </p:sp>
      <p:sp>
        <p:nvSpPr>
          <p:cNvPr id="22" name="Date Placeholder 2">
            <a:extLst>
              <a:ext uri="{FF2B5EF4-FFF2-40B4-BE49-F238E27FC236}">
                <a16:creationId xmlns:a16="http://schemas.microsoft.com/office/drawing/2014/main" id="{7E9D7FB7-F0D3-47C2-95E6-B2D047FF2350}"/>
              </a:ext>
            </a:extLst>
          </p:cNvPr>
          <p:cNvSpPr>
            <a:spLocks noGrp="1"/>
          </p:cNvSpPr>
          <p:nvPr>
            <p:ph type="dt" sz="half" idx="10"/>
          </p:nvPr>
        </p:nvSpPr>
        <p:spPr>
          <a:xfrm>
            <a:off x="838200" y="6356350"/>
            <a:ext cx="2743200" cy="365125"/>
          </a:xfrm>
        </p:spPr>
        <p:txBody>
          <a:bodyPr/>
          <a:lstStyle>
            <a:lvl1pPr>
              <a:defRPr>
                <a:solidFill>
                  <a:schemeClr val="accent1"/>
                </a:solidFill>
              </a:defRPr>
            </a:lvl1pPr>
          </a:lstStyle>
          <a:p>
            <a:r>
              <a:rPr lang="en-US"/>
              <a:t>6/22/20XX</a:t>
            </a:r>
            <a:endParaRPr lang="en-US" dirty="0"/>
          </a:p>
        </p:txBody>
      </p:sp>
      <p:sp>
        <p:nvSpPr>
          <p:cNvPr id="23" name="Footer Placeholder 3">
            <a:extLst>
              <a:ext uri="{FF2B5EF4-FFF2-40B4-BE49-F238E27FC236}">
                <a16:creationId xmlns:a16="http://schemas.microsoft.com/office/drawing/2014/main" id="{C73EC134-FDBF-4113-B825-23125EE8675C}"/>
              </a:ext>
            </a:extLst>
          </p:cNvPr>
          <p:cNvSpPr>
            <a:spLocks noGrp="1"/>
          </p:cNvSpPr>
          <p:nvPr>
            <p:ph type="ftr" sz="quarter" idx="11"/>
          </p:nvPr>
        </p:nvSpPr>
        <p:spPr>
          <a:xfrm>
            <a:off x="4038600" y="6356350"/>
            <a:ext cx="4114800" cy="365125"/>
          </a:xfrm>
        </p:spPr>
        <p:txBody>
          <a:bodyPr/>
          <a:lstStyle>
            <a:lvl1pPr>
              <a:defRPr>
                <a:solidFill>
                  <a:schemeClr val="accent1"/>
                </a:solidFill>
              </a:defRPr>
            </a:lvl1pPr>
          </a:lstStyle>
          <a:p>
            <a:r>
              <a:rPr lang="en-US" dirty="0"/>
              <a:t>Pitch deck</a:t>
            </a:r>
          </a:p>
        </p:txBody>
      </p:sp>
      <p:sp>
        <p:nvSpPr>
          <p:cNvPr id="24" name="Slide Number Placeholder 4">
            <a:extLst>
              <a:ext uri="{FF2B5EF4-FFF2-40B4-BE49-F238E27FC236}">
                <a16:creationId xmlns:a16="http://schemas.microsoft.com/office/drawing/2014/main" id="{12C2DA51-699D-4FD6-9B2A-2FA0915C710E}"/>
              </a:ext>
            </a:extLst>
          </p:cNvPr>
          <p:cNvSpPr>
            <a:spLocks noGrp="1"/>
          </p:cNvSpPr>
          <p:nvPr>
            <p:ph type="sldNum" sz="quarter" idx="12"/>
          </p:nvPr>
        </p:nvSpPr>
        <p:spPr>
          <a:xfrm>
            <a:off x="8610600" y="6356350"/>
            <a:ext cx="2743200" cy="365125"/>
          </a:xfrm>
        </p:spPr>
        <p:txBody>
          <a:bodyPr/>
          <a:lstStyle>
            <a:lvl1pPr>
              <a:defRPr>
                <a:solidFill>
                  <a:schemeClr val="accent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points">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7035800" y="473869"/>
            <a:ext cx="4603750" cy="1226572"/>
          </a:xfrm>
        </p:spPr>
        <p:txBody>
          <a:bodyPr anchor="b">
            <a:normAutofit/>
          </a:bodyPr>
          <a:lstStyle>
            <a:lvl1pPr>
              <a:defRPr sz="4400">
                <a:solidFill>
                  <a:schemeClr val="accent3"/>
                </a:solidFill>
              </a:defRPr>
            </a:lvl1pPr>
          </a:lstStyle>
          <a:p>
            <a:r>
              <a:rPr lang="en-US"/>
              <a:t>Click to edit Master title style</a:t>
            </a:r>
          </a:p>
        </p:txBody>
      </p:sp>
      <p:sp>
        <p:nvSpPr>
          <p:cNvPr id="3" name="Text Placeholder 2">
            <a:extLst>
              <a:ext uri="{FF2B5EF4-FFF2-40B4-BE49-F238E27FC236}">
                <a16:creationId xmlns:a16="http://schemas.microsoft.com/office/drawing/2014/main" id="{77438815-B9AF-4BA5-B8D6-3311C4949FAD}"/>
              </a:ext>
            </a:extLst>
          </p:cNvPr>
          <p:cNvSpPr>
            <a:spLocks noGrp="1"/>
          </p:cNvSpPr>
          <p:nvPr>
            <p:ph type="body" idx="1"/>
          </p:nvPr>
        </p:nvSpPr>
        <p:spPr>
          <a:xfrm>
            <a:off x="7445828" y="2468880"/>
            <a:ext cx="3888921" cy="725701"/>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0" name="Picture 9">
            <a:extLst>
              <a:ext uri="{FF2B5EF4-FFF2-40B4-BE49-F238E27FC236}">
                <a16:creationId xmlns:a16="http://schemas.microsoft.com/office/drawing/2014/main" id="{560C5C7D-BBDC-415E-88A8-4BB8367C61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358467" y="0"/>
            <a:ext cx="304268" cy="6858000"/>
          </a:xfrm>
          <a:prstGeom prst="rect">
            <a:avLst/>
          </a:prstGeom>
        </p:spPr>
      </p:pic>
      <p:sp>
        <p:nvSpPr>
          <p:cNvPr id="12" name="Picture Placeholder 11">
            <a:extLst>
              <a:ext uri="{FF2B5EF4-FFF2-40B4-BE49-F238E27FC236}">
                <a16:creationId xmlns:a16="http://schemas.microsoft.com/office/drawing/2014/main" id="{8C140FD9-A97C-40A2-A8B8-84D503A3C4BD}"/>
              </a:ext>
            </a:extLst>
          </p:cNvPr>
          <p:cNvSpPr>
            <a:spLocks noGrp="1"/>
          </p:cNvSpPr>
          <p:nvPr>
            <p:ph type="pic" sz="quarter" idx="13"/>
          </p:nvPr>
        </p:nvSpPr>
        <p:spPr>
          <a:xfrm>
            <a:off x="1" y="0"/>
            <a:ext cx="6358466" cy="6857999"/>
          </a:xfrm>
        </p:spPr>
        <p:txBody>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7A83CD18-0EF9-4AC6-87C8-0A5C8F9F2CA9}"/>
              </a:ext>
            </a:extLst>
          </p:cNvPr>
          <p:cNvCxnSpPr>
            <a:cxnSpLocks/>
          </p:cNvCxnSpPr>
          <p:nvPr userDrawn="1"/>
        </p:nvCxnSpPr>
        <p:spPr>
          <a:xfrm>
            <a:off x="7256237" y="2928256"/>
            <a:ext cx="0" cy="69668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EB506012-914F-463E-9582-CE719EAD470E}"/>
              </a:ext>
            </a:extLst>
          </p:cNvPr>
          <p:cNvSpPr>
            <a:spLocks noGrp="1"/>
          </p:cNvSpPr>
          <p:nvPr>
            <p:ph type="body" idx="15" hasCustomPrompt="1"/>
          </p:nvPr>
        </p:nvSpPr>
        <p:spPr>
          <a:xfrm>
            <a:off x="7117447" y="2468617"/>
            <a:ext cx="410028" cy="459639"/>
          </a:xfrm>
        </p:spPr>
        <p:txBody>
          <a:bodyPr>
            <a:noAutofit/>
          </a:bodyPr>
          <a:lstStyle>
            <a:lvl1pPr marL="0" indent="0">
              <a:buNone/>
              <a:defRPr sz="16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1.</a:t>
            </a:r>
          </a:p>
        </p:txBody>
      </p:sp>
      <p:sp>
        <p:nvSpPr>
          <p:cNvPr id="20" name="Text Placeholder 2">
            <a:extLst>
              <a:ext uri="{FF2B5EF4-FFF2-40B4-BE49-F238E27FC236}">
                <a16:creationId xmlns:a16="http://schemas.microsoft.com/office/drawing/2014/main" id="{3B07FC46-2A60-4E96-A309-C03E813082E8}"/>
              </a:ext>
            </a:extLst>
          </p:cNvPr>
          <p:cNvSpPr>
            <a:spLocks noGrp="1"/>
          </p:cNvSpPr>
          <p:nvPr>
            <p:ph type="body" idx="16"/>
          </p:nvPr>
        </p:nvSpPr>
        <p:spPr>
          <a:xfrm>
            <a:off x="7445828" y="3808800"/>
            <a:ext cx="3888921" cy="725701"/>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7DB6CAB0-C8FA-4599-AB8C-A2AEED800C6B}"/>
              </a:ext>
            </a:extLst>
          </p:cNvPr>
          <p:cNvSpPr>
            <a:spLocks noGrp="1"/>
          </p:cNvSpPr>
          <p:nvPr>
            <p:ph type="body" idx="18"/>
          </p:nvPr>
        </p:nvSpPr>
        <p:spPr>
          <a:xfrm>
            <a:off x="7445828" y="5101562"/>
            <a:ext cx="3888921" cy="725701"/>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Text Placeholder 2">
            <a:extLst>
              <a:ext uri="{FF2B5EF4-FFF2-40B4-BE49-F238E27FC236}">
                <a16:creationId xmlns:a16="http://schemas.microsoft.com/office/drawing/2014/main" id="{FCE75E29-1E56-4BC2-9665-A103D29D944B}"/>
              </a:ext>
            </a:extLst>
          </p:cNvPr>
          <p:cNvSpPr>
            <a:spLocks noGrp="1"/>
          </p:cNvSpPr>
          <p:nvPr>
            <p:ph type="body" idx="20" hasCustomPrompt="1"/>
          </p:nvPr>
        </p:nvSpPr>
        <p:spPr>
          <a:xfrm>
            <a:off x="7117447" y="3808800"/>
            <a:ext cx="410028" cy="459639"/>
          </a:xfrm>
        </p:spPr>
        <p:txBody>
          <a:bodyPr>
            <a:noAutofit/>
          </a:bodyPr>
          <a:lstStyle>
            <a:lvl1pPr marL="0" indent="0">
              <a:buNone/>
              <a:defRPr sz="16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2.</a:t>
            </a:r>
          </a:p>
        </p:txBody>
      </p:sp>
      <p:sp>
        <p:nvSpPr>
          <p:cNvPr id="26" name="Text Placeholder 2">
            <a:extLst>
              <a:ext uri="{FF2B5EF4-FFF2-40B4-BE49-F238E27FC236}">
                <a16:creationId xmlns:a16="http://schemas.microsoft.com/office/drawing/2014/main" id="{24A65D09-92B8-4044-9560-43DACBD6E367}"/>
              </a:ext>
            </a:extLst>
          </p:cNvPr>
          <p:cNvSpPr>
            <a:spLocks noGrp="1"/>
          </p:cNvSpPr>
          <p:nvPr>
            <p:ph type="body" idx="21" hasCustomPrompt="1"/>
          </p:nvPr>
        </p:nvSpPr>
        <p:spPr>
          <a:xfrm>
            <a:off x="7117447" y="5101562"/>
            <a:ext cx="410028" cy="459639"/>
          </a:xfrm>
        </p:spPr>
        <p:txBody>
          <a:bodyPr>
            <a:noAutofit/>
          </a:bodyPr>
          <a:lstStyle>
            <a:lvl1pPr marL="0" indent="0">
              <a:buNone/>
              <a:defRPr sz="16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3.</a:t>
            </a:r>
          </a:p>
        </p:txBody>
      </p:sp>
      <p:cxnSp>
        <p:nvCxnSpPr>
          <p:cNvPr id="13" name="Straight Connector 12">
            <a:extLst>
              <a:ext uri="{FF2B5EF4-FFF2-40B4-BE49-F238E27FC236}">
                <a16:creationId xmlns:a16="http://schemas.microsoft.com/office/drawing/2014/main" id="{0AF3E8EA-AD86-4D53-99F2-514C73069694}"/>
              </a:ext>
            </a:extLst>
          </p:cNvPr>
          <p:cNvCxnSpPr>
            <a:cxnSpLocks/>
          </p:cNvCxnSpPr>
          <p:nvPr userDrawn="1"/>
        </p:nvCxnSpPr>
        <p:spPr>
          <a:xfrm>
            <a:off x="7256237" y="4268439"/>
            <a:ext cx="0" cy="69668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8" name="Date Placeholder 3">
            <a:extLst>
              <a:ext uri="{FF2B5EF4-FFF2-40B4-BE49-F238E27FC236}">
                <a16:creationId xmlns:a16="http://schemas.microsoft.com/office/drawing/2014/main" id="{A21C585D-982F-4820-83DB-2EC69C557448}"/>
              </a:ext>
            </a:extLst>
          </p:cNvPr>
          <p:cNvSpPr>
            <a:spLocks noGrp="1"/>
          </p:cNvSpPr>
          <p:nvPr>
            <p:ph type="dt" sz="half" idx="10"/>
          </p:nvPr>
        </p:nvSpPr>
        <p:spPr>
          <a:xfrm>
            <a:off x="838200" y="6356350"/>
            <a:ext cx="2743200" cy="365125"/>
          </a:xfrm>
        </p:spPr>
        <p:txBody>
          <a:bodyPr/>
          <a:lstStyle>
            <a:lvl1pPr>
              <a:defRPr>
                <a:solidFill>
                  <a:schemeClr val="accent1"/>
                </a:solidFill>
              </a:defRPr>
            </a:lvl1pPr>
          </a:lstStyle>
          <a:p>
            <a:r>
              <a:rPr lang="en-US"/>
              <a:t>6/22/20XX</a:t>
            </a:r>
            <a:endParaRPr lang="en-US" dirty="0"/>
          </a:p>
        </p:txBody>
      </p:sp>
      <p:sp>
        <p:nvSpPr>
          <p:cNvPr id="29" name="Footer Placeholder 4">
            <a:extLst>
              <a:ext uri="{FF2B5EF4-FFF2-40B4-BE49-F238E27FC236}">
                <a16:creationId xmlns:a16="http://schemas.microsoft.com/office/drawing/2014/main" id="{CF6BFE9E-EF76-481D-9C8A-7AB36DF5E35B}"/>
              </a:ext>
            </a:extLst>
          </p:cNvPr>
          <p:cNvSpPr>
            <a:spLocks noGrp="1"/>
          </p:cNvSpPr>
          <p:nvPr>
            <p:ph type="ftr" sz="quarter" idx="11"/>
          </p:nvPr>
        </p:nvSpPr>
        <p:spPr>
          <a:xfrm>
            <a:off x="7035799" y="6356350"/>
            <a:ext cx="2772229" cy="365125"/>
          </a:xfrm>
        </p:spPr>
        <p:txBody>
          <a:bodyPr/>
          <a:lstStyle>
            <a:lvl1pPr algn="l">
              <a:defRPr>
                <a:solidFill>
                  <a:schemeClr val="accent3">
                    <a:lumMod val="60000"/>
                    <a:lumOff val="40000"/>
                  </a:schemeClr>
                </a:solidFill>
              </a:defRPr>
            </a:lvl1pPr>
          </a:lstStyle>
          <a:p>
            <a:r>
              <a:rPr lang="en-US" dirty="0"/>
              <a:t>Pitch deck</a:t>
            </a:r>
          </a:p>
        </p:txBody>
      </p:sp>
      <p:sp>
        <p:nvSpPr>
          <p:cNvPr id="30" name="Slide Number Placeholder 5">
            <a:extLst>
              <a:ext uri="{FF2B5EF4-FFF2-40B4-BE49-F238E27FC236}">
                <a16:creationId xmlns:a16="http://schemas.microsoft.com/office/drawing/2014/main" id="{CD8FBCDE-F8D9-49DC-B34B-2D3463C50930}"/>
              </a:ext>
            </a:extLst>
          </p:cNvPr>
          <p:cNvSpPr>
            <a:spLocks noGrp="1"/>
          </p:cNvSpPr>
          <p:nvPr>
            <p:ph type="sldNum" sz="quarter" idx="12"/>
          </p:nvPr>
        </p:nvSpPr>
        <p:spPr>
          <a:xfrm>
            <a:off x="10036628" y="6356350"/>
            <a:ext cx="1317171" cy="365125"/>
          </a:xfrm>
        </p:spPr>
        <p:txBody>
          <a:bodyPr/>
          <a:lstStyle>
            <a:lvl1pPr>
              <a:defRPr>
                <a:solidFill>
                  <a:schemeClr val="accent3">
                    <a:lumMod val="60000"/>
                    <a:lumOff val="4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0424563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pic>
        <p:nvPicPr>
          <p:cNvPr id="12" name="Picture 11" descr="A picture containing outdoor, sky, nature, dune&#10;&#10;Description automatically generated">
            <a:extLst>
              <a:ext uri="{FF2B5EF4-FFF2-40B4-BE49-F238E27FC236}">
                <a16:creationId xmlns:a16="http://schemas.microsoft.com/office/drawing/2014/main" id="{9996762E-98CA-45F3-8778-C77264B5047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301"/>
          <a:stretch/>
        </p:blipFill>
        <p:spPr>
          <a:xfrm>
            <a:off x="0" y="0"/>
            <a:ext cx="4446270" cy="6879772"/>
          </a:xfrm>
          <a:prstGeom prst="rect">
            <a:avLst/>
          </a:prstGeom>
        </p:spPr>
      </p:pic>
      <p:cxnSp>
        <p:nvCxnSpPr>
          <p:cNvPr id="14" name="Straight Connector 13">
            <a:extLst>
              <a:ext uri="{FF2B5EF4-FFF2-40B4-BE49-F238E27FC236}">
                <a16:creationId xmlns:a16="http://schemas.microsoft.com/office/drawing/2014/main" id="{E6BAFCD4-E08A-4CBF-B3C6-F99D6523EB03}"/>
              </a:ext>
            </a:extLst>
          </p:cNvPr>
          <p:cNvCxnSpPr>
            <a:cxnSpLocks/>
          </p:cNvCxnSpPr>
          <p:nvPr userDrawn="1"/>
        </p:nvCxnSpPr>
        <p:spPr>
          <a:xfrm flipH="1">
            <a:off x="3752850" y="4047144"/>
            <a:ext cx="843915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4">
            <a:extLst>
              <a:ext uri="{FF2B5EF4-FFF2-40B4-BE49-F238E27FC236}">
                <a16:creationId xmlns:a16="http://schemas.microsoft.com/office/drawing/2014/main" id="{7DB9F2E2-2FA7-41DA-91AC-B4A535BFF534}"/>
              </a:ext>
            </a:extLst>
          </p:cNvPr>
          <p:cNvSpPr>
            <a:spLocks noGrp="1" noChangeAspect="1"/>
          </p:cNvSpPr>
          <p:nvPr>
            <p:ph type="body" sz="quarter" idx="14"/>
          </p:nvPr>
        </p:nvSpPr>
        <p:spPr>
          <a:xfrm>
            <a:off x="2542032" y="1033272"/>
            <a:ext cx="4690872" cy="4690872"/>
          </a:xfrm>
          <a:noFill/>
        </p:spPr>
        <p:txBody>
          <a:bodyPr spcFirstLastPara="1" wrap="square" lIns="91440" tIns="45720" rIns="91440" bIns="45720" numCol="1">
            <a:prstTxWarp prst="textCircle">
              <a:avLst/>
            </a:prstTxWarp>
            <a:spAutoFit/>
          </a:bodyPr>
          <a:lstStyle>
            <a:lvl1pPr>
              <a:defRPr lang="en-US" sz="3200" b="0" cap="all" spc="0" baseline="0" dirty="0">
                <a:ln w="0"/>
                <a:solidFill>
                  <a:schemeClr val="accent1">
                    <a:lumMod val="75000"/>
                    <a:alpha val="70000"/>
                  </a:schemeClr>
                </a:solidFill>
              </a:defRPr>
            </a:lvl1pPr>
          </a:lstStyle>
          <a:p>
            <a:pPr marL="0" lvl="0" algn="ctr"/>
            <a:r>
              <a:rPr lang="en-US"/>
              <a:t>Click to edit Master text styles</a:t>
            </a:r>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3628558" y="2171699"/>
            <a:ext cx="7581900" cy="1681163"/>
          </a:xfrm>
        </p:spPr>
        <p:txBody>
          <a:bodyPr anchor="b">
            <a:noAutofit/>
          </a:bodyPr>
          <a:lstStyle>
            <a:lvl1pPr algn="l">
              <a:defRPr sz="6600">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480888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Column">
    <p:bg>
      <p:bgPr>
        <a:solidFill>
          <a:schemeClr val="accent1"/>
        </a:solidFill>
        <a:effectLst/>
      </p:bgPr>
    </p:bg>
    <p:spTree>
      <p:nvGrpSpPr>
        <p:cNvPr id="1" name=""/>
        <p:cNvGrpSpPr/>
        <p:nvPr/>
      </p:nvGrpSpPr>
      <p:grpSpPr>
        <a:xfrm>
          <a:off x="0" y="0"/>
          <a:ext cx="0" cy="0"/>
          <a:chOff x="0" y="0"/>
          <a:chExt cx="0" cy="0"/>
        </a:xfrm>
      </p:grpSpPr>
      <p:pic>
        <p:nvPicPr>
          <p:cNvPr id="4" name="Picture 3" descr="A group of people riding horses&#10;&#10;Description automatically generated with medium confidence">
            <a:extLst>
              <a:ext uri="{FF2B5EF4-FFF2-40B4-BE49-F238E27FC236}">
                <a16:creationId xmlns:a16="http://schemas.microsoft.com/office/drawing/2014/main" id="{E72A4962-4D36-46EC-8ABF-17FD991808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52230D65-DB5A-4BE3-9C4F-2537D5FDECB5}"/>
              </a:ext>
            </a:extLst>
          </p:cNvPr>
          <p:cNvSpPr/>
          <p:nvPr userDrawn="1"/>
        </p:nvSpPr>
        <p:spPr>
          <a:xfrm>
            <a:off x="304800" y="365125"/>
            <a:ext cx="11582400" cy="6127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accent3"/>
                </a:solidFill>
              </a:defRPr>
            </a:lvl1pPr>
          </a:lstStyle>
          <a:p>
            <a:r>
              <a:rPr lang="en-US"/>
              <a:t>Click to edit Master title style</a:t>
            </a:r>
            <a:endParaRPr lang="en-ZA"/>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2356050" y="3971432"/>
            <a:ext cx="1980000" cy="360000"/>
          </a:xfrm>
        </p:spPr>
        <p:txBody>
          <a:bodyPr/>
          <a:lstStyle>
            <a:lvl1pPr marL="0" indent="0" algn="ctr">
              <a:buFont typeface="Arial" panose="020B0604020202020204" pitchFamily="34" charset="0"/>
              <a:buNone/>
              <a:defRPr sz="1800">
                <a:solidFill>
                  <a:schemeClr val="accent3"/>
                </a:solidFill>
                <a:latin typeface="+mj-lt"/>
              </a:defRPr>
            </a:lvl1pPr>
          </a:lstStyle>
          <a:p>
            <a:pPr lvl="0"/>
            <a:r>
              <a:rPr lang="en-US"/>
              <a:t>Bullet 1</a:t>
            </a:r>
            <a:endParaRPr lang="en-ZA"/>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2356050" y="4644390"/>
            <a:ext cx="1980000" cy="1116118"/>
          </a:xfrm>
        </p:spPr>
        <p:txBody>
          <a:bodyPr>
            <a:normAutofit/>
          </a:bodyPr>
          <a:lstStyle>
            <a:lvl1pPr marL="0" indent="0" algn="ctr">
              <a:lnSpc>
                <a:spcPts val="1700"/>
              </a:lnSpc>
              <a:buNone/>
              <a:defRPr sz="1200">
                <a:solidFill>
                  <a:schemeClr val="accent3"/>
                </a:solidFill>
              </a:defRPr>
            </a:lvl1pPr>
          </a:lstStyle>
          <a:p>
            <a:pPr lvl="0"/>
            <a:r>
              <a:rPr lang="en-US" dirty="0"/>
              <a:t>Bullet Description</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5106000" y="3971432"/>
            <a:ext cx="1980000" cy="360000"/>
          </a:xfrm>
        </p:spPr>
        <p:txBody>
          <a:bodyPr/>
          <a:lstStyle>
            <a:lvl1pPr marL="0" indent="0" algn="ctr">
              <a:buFont typeface="Arial" panose="020B0604020202020204" pitchFamily="34" charset="0"/>
              <a:buNone/>
              <a:defRPr sz="1800">
                <a:solidFill>
                  <a:schemeClr val="accent3"/>
                </a:solidFill>
                <a:latin typeface="+mj-lt"/>
              </a:defRPr>
            </a:lvl1pPr>
          </a:lstStyle>
          <a:p>
            <a:pPr lvl="0"/>
            <a:r>
              <a:rPr lang="en-US"/>
              <a:t>Bullet 2</a:t>
            </a:r>
            <a:endParaRPr lang="en-ZA"/>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5106000" y="4644390"/>
            <a:ext cx="1980000" cy="1116118"/>
          </a:xfrm>
        </p:spPr>
        <p:txBody>
          <a:bodyPr>
            <a:normAutofit/>
          </a:bodyPr>
          <a:lstStyle>
            <a:lvl1pPr marL="0" indent="0" algn="ctr">
              <a:lnSpc>
                <a:spcPts val="1700"/>
              </a:lnSpc>
              <a:buNone/>
              <a:defRPr sz="1200">
                <a:solidFill>
                  <a:schemeClr val="accent3"/>
                </a:solidFill>
              </a:defRPr>
            </a:lvl1pPr>
          </a:lstStyle>
          <a:p>
            <a:pPr lvl="0"/>
            <a:r>
              <a:rPr lang="en-US"/>
              <a:t>Bullet Description</a:t>
            </a:r>
            <a:endParaRPr lang="en-ZA"/>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855950" y="3971432"/>
            <a:ext cx="1980000" cy="360000"/>
          </a:xfrm>
        </p:spPr>
        <p:txBody>
          <a:bodyPr/>
          <a:lstStyle>
            <a:lvl1pPr marL="0" indent="0" algn="ctr">
              <a:buFont typeface="Arial" panose="020B0604020202020204" pitchFamily="34" charset="0"/>
              <a:buNone/>
              <a:defRPr sz="1800">
                <a:solidFill>
                  <a:schemeClr val="accent3"/>
                </a:solidFill>
                <a:latin typeface="+mj-lt"/>
              </a:defRPr>
            </a:lvl1pPr>
          </a:lstStyle>
          <a:p>
            <a:pPr lvl="0"/>
            <a:r>
              <a:rPr lang="en-US"/>
              <a:t>Bullet 3</a:t>
            </a:r>
            <a:endParaRPr lang="en-ZA"/>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855950" y="4644390"/>
            <a:ext cx="1980000" cy="1116118"/>
          </a:xfrm>
        </p:spPr>
        <p:txBody>
          <a:bodyPr>
            <a:normAutofit/>
          </a:bodyPr>
          <a:lstStyle>
            <a:lvl1pPr marL="0" indent="0" algn="ctr">
              <a:lnSpc>
                <a:spcPts val="1700"/>
              </a:lnSpc>
              <a:buNone/>
              <a:defRPr sz="1200">
                <a:solidFill>
                  <a:schemeClr val="accent3"/>
                </a:solidFill>
              </a:defRPr>
            </a:lvl1pPr>
          </a:lstStyle>
          <a:p>
            <a:pPr lvl="0"/>
            <a:r>
              <a:rPr lang="en-US"/>
              <a:t>Bullet Description</a:t>
            </a:r>
            <a:endParaRPr lang="en-ZA"/>
          </a:p>
        </p:txBody>
      </p:sp>
      <p:sp>
        <p:nvSpPr>
          <p:cNvPr id="16" name="Content Placeholder 15">
            <a:extLst>
              <a:ext uri="{FF2B5EF4-FFF2-40B4-BE49-F238E27FC236}">
                <a16:creationId xmlns:a16="http://schemas.microsoft.com/office/drawing/2014/main" id="{FF934EF9-BF0B-4A73-8F03-1BA80EE0608B}"/>
              </a:ext>
            </a:extLst>
          </p:cNvPr>
          <p:cNvSpPr>
            <a:spLocks noGrp="1"/>
          </p:cNvSpPr>
          <p:nvPr>
            <p:ph sz="quarter" idx="46"/>
          </p:nvPr>
        </p:nvSpPr>
        <p:spPr>
          <a:xfrm>
            <a:off x="2602150" y="2209231"/>
            <a:ext cx="1487800" cy="1487801"/>
          </a:xfrm>
        </p:spPr>
        <p:txBody>
          <a:bodyPr/>
          <a:lstStyle>
            <a:lvl1pPr marL="0" indent="0">
              <a:buNone/>
              <a:defRPr>
                <a:solidFill>
                  <a:schemeClr val="accent3"/>
                </a:solidFill>
              </a:defRPr>
            </a:lvl1pPr>
          </a:lstStyle>
          <a:p>
            <a:pPr lvl="0"/>
            <a:r>
              <a:rPr lang="en-US"/>
              <a:t>Click to edit Master text styles</a:t>
            </a:r>
          </a:p>
        </p:txBody>
      </p:sp>
      <p:sp>
        <p:nvSpPr>
          <p:cNvPr id="23" name="Content Placeholder 15">
            <a:extLst>
              <a:ext uri="{FF2B5EF4-FFF2-40B4-BE49-F238E27FC236}">
                <a16:creationId xmlns:a16="http://schemas.microsoft.com/office/drawing/2014/main" id="{B86A7EE6-1FE6-48B5-8747-AB276F95128F}"/>
              </a:ext>
            </a:extLst>
          </p:cNvPr>
          <p:cNvSpPr>
            <a:spLocks noGrp="1"/>
          </p:cNvSpPr>
          <p:nvPr>
            <p:ph sz="quarter" idx="49"/>
          </p:nvPr>
        </p:nvSpPr>
        <p:spPr>
          <a:xfrm>
            <a:off x="5352100" y="2209231"/>
            <a:ext cx="1487800" cy="1487801"/>
          </a:xfrm>
        </p:spPr>
        <p:txBody>
          <a:bodyPr/>
          <a:lstStyle>
            <a:lvl1pPr marL="0" indent="0">
              <a:buNone/>
              <a:defRPr>
                <a:solidFill>
                  <a:schemeClr val="accent3"/>
                </a:solidFill>
              </a:defRPr>
            </a:lvl1pPr>
          </a:lstStyle>
          <a:p>
            <a:pPr lvl="0"/>
            <a:r>
              <a:rPr lang="en-US"/>
              <a:t>Click to edit Master text styles</a:t>
            </a:r>
          </a:p>
        </p:txBody>
      </p:sp>
      <p:sp>
        <p:nvSpPr>
          <p:cNvPr id="24" name="Content Placeholder 15">
            <a:extLst>
              <a:ext uri="{FF2B5EF4-FFF2-40B4-BE49-F238E27FC236}">
                <a16:creationId xmlns:a16="http://schemas.microsoft.com/office/drawing/2014/main" id="{5C937C49-EB73-4979-B8CF-CACF0EA242DA}"/>
              </a:ext>
            </a:extLst>
          </p:cNvPr>
          <p:cNvSpPr>
            <a:spLocks noGrp="1"/>
          </p:cNvSpPr>
          <p:nvPr>
            <p:ph sz="quarter" idx="50"/>
          </p:nvPr>
        </p:nvSpPr>
        <p:spPr>
          <a:xfrm>
            <a:off x="8102050" y="2209231"/>
            <a:ext cx="1487800" cy="1487801"/>
          </a:xfrm>
        </p:spPr>
        <p:txBody>
          <a:bodyPr/>
          <a:lstStyle>
            <a:lvl1pPr marL="0" indent="0">
              <a:buNone/>
              <a:defRPr>
                <a:solidFill>
                  <a:schemeClr val="accent3"/>
                </a:solidFill>
              </a:defRPr>
            </a:lvl1pPr>
          </a:lstStyle>
          <a:p>
            <a:pPr lvl="0"/>
            <a:r>
              <a:rPr lang="en-US"/>
              <a:t>Click to edit Master text styles</a:t>
            </a:r>
          </a:p>
        </p:txBody>
      </p:sp>
      <p:cxnSp>
        <p:nvCxnSpPr>
          <p:cNvPr id="26" name="Straight Connector 25">
            <a:extLst>
              <a:ext uri="{FF2B5EF4-FFF2-40B4-BE49-F238E27FC236}">
                <a16:creationId xmlns:a16="http://schemas.microsoft.com/office/drawing/2014/main" id="{C2FC193C-7F61-40CA-B97F-DE9D338DC965}"/>
              </a:ext>
            </a:extLst>
          </p:cNvPr>
          <p:cNvCxnSpPr>
            <a:cxnSpLocks/>
          </p:cNvCxnSpPr>
          <p:nvPr userDrawn="1"/>
        </p:nvCxnSpPr>
        <p:spPr>
          <a:xfrm>
            <a:off x="2888850" y="3712844"/>
            <a:ext cx="9144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D86C94F-FF53-46BA-B125-57E5D572D064}"/>
              </a:ext>
            </a:extLst>
          </p:cNvPr>
          <p:cNvCxnSpPr>
            <a:cxnSpLocks/>
          </p:cNvCxnSpPr>
          <p:nvPr userDrawn="1"/>
        </p:nvCxnSpPr>
        <p:spPr>
          <a:xfrm>
            <a:off x="5638800" y="3712844"/>
            <a:ext cx="9144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FC882BF-032B-4B67-AF3E-CF79FBCC4FD4}"/>
              </a:ext>
            </a:extLst>
          </p:cNvPr>
          <p:cNvCxnSpPr>
            <a:cxnSpLocks/>
          </p:cNvCxnSpPr>
          <p:nvPr userDrawn="1"/>
        </p:nvCxnSpPr>
        <p:spPr>
          <a:xfrm>
            <a:off x="8358922" y="3712844"/>
            <a:ext cx="9144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7" name="Footer Placeholder 5">
            <a:extLst>
              <a:ext uri="{FF2B5EF4-FFF2-40B4-BE49-F238E27FC236}">
                <a16:creationId xmlns:a16="http://schemas.microsoft.com/office/drawing/2014/main" id="{148E808A-AB67-4B52-B35C-7487342F4ADD}"/>
              </a:ext>
            </a:extLst>
          </p:cNvPr>
          <p:cNvSpPr>
            <a:spLocks noGrp="1"/>
          </p:cNvSpPr>
          <p:nvPr>
            <p:ph type="ftr" sz="quarter" idx="10"/>
          </p:nvPr>
        </p:nvSpPr>
        <p:spPr>
          <a:xfrm>
            <a:off x="4038600" y="6497865"/>
            <a:ext cx="4114800" cy="365125"/>
          </a:xfrm>
        </p:spPr>
        <p:txBody>
          <a:bodyPr/>
          <a:lstStyle>
            <a:lvl1pPr>
              <a:defRPr>
                <a:solidFill>
                  <a:schemeClr val="accent1"/>
                </a:solidFill>
              </a:defRPr>
            </a:lvl1pPr>
          </a:lstStyle>
          <a:p>
            <a:r>
              <a:rPr lang="en-ZA" dirty="0"/>
              <a:t>Pitch deck</a:t>
            </a:r>
          </a:p>
        </p:txBody>
      </p:sp>
      <p:sp>
        <p:nvSpPr>
          <p:cNvPr id="29" name="Slide Number Placeholder 6">
            <a:extLst>
              <a:ext uri="{FF2B5EF4-FFF2-40B4-BE49-F238E27FC236}">
                <a16:creationId xmlns:a16="http://schemas.microsoft.com/office/drawing/2014/main" id="{88B2564D-D1B9-47FE-9DC9-1BB5316148CE}"/>
              </a:ext>
            </a:extLst>
          </p:cNvPr>
          <p:cNvSpPr>
            <a:spLocks noGrp="1"/>
          </p:cNvSpPr>
          <p:nvPr>
            <p:ph type="sldNum" sz="quarter" idx="11"/>
          </p:nvPr>
        </p:nvSpPr>
        <p:spPr>
          <a:xfrm>
            <a:off x="8610600" y="6497865"/>
            <a:ext cx="2743200" cy="365125"/>
          </a:xfrm>
        </p:spPr>
        <p:txBody>
          <a:bodyPr/>
          <a:lstStyle>
            <a:lvl1pPr>
              <a:defRPr>
                <a:solidFill>
                  <a:schemeClr val="accent1"/>
                </a:solidFill>
              </a:defRPr>
            </a:lvl1pPr>
          </a:lstStyle>
          <a:p>
            <a:fld id="{19B51A1E-902D-48AF-9020-955120F399B6}" type="slidenum">
              <a:rPr lang="en-ZA" smtClean="0"/>
              <a:pPr/>
              <a:t>‹#›</a:t>
            </a:fld>
            <a:endParaRPr lang="en-ZA" dirty="0"/>
          </a:p>
        </p:txBody>
      </p:sp>
      <p:sp>
        <p:nvSpPr>
          <p:cNvPr id="31" name="Date Placeholder 3">
            <a:extLst>
              <a:ext uri="{FF2B5EF4-FFF2-40B4-BE49-F238E27FC236}">
                <a16:creationId xmlns:a16="http://schemas.microsoft.com/office/drawing/2014/main" id="{E250C28C-FA72-4324-9DA9-3AE75077DBD1}"/>
              </a:ext>
            </a:extLst>
          </p:cNvPr>
          <p:cNvSpPr>
            <a:spLocks noGrp="1"/>
          </p:cNvSpPr>
          <p:nvPr>
            <p:ph type="dt" sz="half" idx="2"/>
          </p:nvPr>
        </p:nvSpPr>
        <p:spPr>
          <a:xfrm>
            <a:off x="838200" y="6497865"/>
            <a:ext cx="2743200" cy="365125"/>
          </a:xfrm>
          <a:prstGeom prst="rect">
            <a:avLst/>
          </a:prstGeom>
        </p:spPr>
        <p:txBody>
          <a:bodyPr vert="horz" lIns="91440" tIns="45720" rIns="91440" bIns="45720" rtlCol="0" anchor="ctr"/>
          <a:lstStyle>
            <a:lvl1pPr algn="l">
              <a:defRPr sz="900">
                <a:solidFill>
                  <a:schemeClr val="accent1"/>
                </a:solidFill>
              </a:defRPr>
            </a:lvl1pPr>
          </a:lstStyle>
          <a:p>
            <a:r>
              <a:rPr lang="en-US"/>
              <a:t>6/22/20XX</a:t>
            </a:r>
            <a:endParaRPr lang="en-US" dirty="0"/>
          </a:p>
        </p:txBody>
      </p:sp>
    </p:spTree>
    <p:extLst>
      <p:ext uri="{BB962C8B-B14F-4D97-AF65-F5344CB8AC3E}">
        <p14:creationId xmlns:p14="http://schemas.microsoft.com/office/powerpoint/2010/main" val="1558022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points with 2 pictures">
    <p:bg>
      <p:bgPr>
        <a:solidFill>
          <a:schemeClr val="accent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0C5C7D-BBDC-415E-88A8-4BB8367C61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439025" y="0"/>
            <a:ext cx="4752975" cy="6858000"/>
          </a:xfrm>
          <a:prstGeom prst="rect">
            <a:avLst/>
          </a:prstGeom>
        </p:spPr>
      </p:pic>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838200" y="473869"/>
            <a:ext cx="4603750" cy="1226572"/>
          </a:xfrm>
        </p:spPr>
        <p:txBody>
          <a:bodyPr anchor="b">
            <a:normAutofit/>
          </a:bodyPr>
          <a:lstStyle>
            <a:lvl1pPr>
              <a:defRPr sz="4400">
                <a:solidFill>
                  <a:schemeClr val="accent3"/>
                </a:solidFill>
              </a:defRPr>
            </a:lvl1pPr>
          </a:lstStyle>
          <a:p>
            <a:r>
              <a:rPr lang="en-US"/>
              <a:t>Click to edit Master title style</a:t>
            </a:r>
          </a:p>
        </p:txBody>
      </p:sp>
      <p:sp>
        <p:nvSpPr>
          <p:cNvPr id="3" name="Text Placeholder 2">
            <a:extLst>
              <a:ext uri="{FF2B5EF4-FFF2-40B4-BE49-F238E27FC236}">
                <a16:creationId xmlns:a16="http://schemas.microsoft.com/office/drawing/2014/main" id="{77438815-B9AF-4BA5-B8D6-3311C4949FAD}"/>
              </a:ext>
            </a:extLst>
          </p:cNvPr>
          <p:cNvSpPr>
            <a:spLocks noGrp="1"/>
          </p:cNvSpPr>
          <p:nvPr>
            <p:ph type="body" idx="1"/>
          </p:nvPr>
        </p:nvSpPr>
        <p:spPr>
          <a:xfrm>
            <a:off x="3771900" y="2260384"/>
            <a:ext cx="2838444" cy="1226572"/>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accent3">
                    <a:lumMod val="60000"/>
                    <a:lumOff val="40000"/>
                  </a:schemeClr>
                </a:solidFill>
              </a:defRPr>
            </a:lvl1pPr>
          </a:lstStyle>
          <a:p>
            <a:r>
              <a:rPr lang="en-US"/>
              <a:t>6/22/20XX</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accent3">
                    <a:lumMod val="60000"/>
                    <a:lumOff val="40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accent1"/>
                </a:solidFill>
              </a:defRPr>
            </a:lvl1pPr>
          </a:lstStyle>
          <a:p>
            <a:fld id="{B5CEABB6-07DC-46E8-9B57-56EC44A396E5}" type="slidenum">
              <a:rPr lang="en-US" smtClean="0"/>
              <a:pPr/>
              <a:t>‹#›</a:t>
            </a:fld>
            <a:endParaRPr lang="en-US" dirty="0"/>
          </a:p>
        </p:txBody>
      </p:sp>
      <p:sp>
        <p:nvSpPr>
          <p:cNvPr id="12" name="Picture Placeholder 11">
            <a:extLst>
              <a:ext uri="{FF2B5EF4-FFF2-40B4-BE49-F238E27FC236}">
                <a16:creationId xmlns:a16="http://schemas.microsoft.com/office/drawing/2014/main" id="{8C140FD9-A97C-40A2-A8B8-84D503A3C4BD}"/>
              </a:ext>
            </a:extLst>
          </p:cNvPr>
          <p:cNvSpPr>
            <a:spLocks noGrp="1"/>
          </p:cNvSpPr>
          <p:nvPr>
            <p:ph type="pic" sz="quarter" idx="13"/>
          </p:nvPr>
        </p:nvSpPr>
        <p:spPr>
          <a:xfrm>
            <a:off x="7923213" y="525463"/>
            <a:ext cx="3784599" cy="2629175"/>
          </a:xfrm>
        </p:spPr>
        <p:txBody>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7A83CD18-0EF9-4AC6-87C8-0A5C8F9F2CA9}"/>
              </a:ext>
            </a:extLst>
          </p:cNvPr>
          <p:cNvCxnSpPr>
            <a:cxnSpLocks/>
          </p:cNvCxnSpPr>
          <p:nvPr userDrawn="1"/>
        </p:nvCxnSpPr>
        <p:spPr>
          <a:xfrm>
            <a:off x="947991" y="3459082"/>
            <a:ext cx="566928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EB506012-914F-463E-9582-CE719EAD470E}"/>
              </a:ext>
            </a:extLst>
          </p:cNvPr>
          <p:cNvSpPr>
            <a:spLocks noGrp="1"/>
          </p:cNvSpPr>
          <p:nvPr>
            <p:ph type="body" idx="15"/>
          </p:nvPr>
        </p:nvSpPr>
        <p:spPr>
          <a:xfrm>
            <a:off x="857251" y="2260384"/>
            <a:ext cx="2381245" cy="524308"/>
          </a:xfrm>
        </p:spPr>
        <p:txBody>
          <a:bodyPr>
            <a:noAutofit/>
          </a:bodyPr>
          <a:lstStyle>
            <a:lvl1pPr marL="0" indent="0">
              <a:buNone/>
              <a:defRPr sz="28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3B07FC46-2A60-4E96-A309-C03E813082E8}"/>
              </a:ext>
            </a:extLst>
          </p:cNvPr>
          <p:cNvSpPr>
            <a:spLocks noGrp="1"/>
          </p:cNvSpPr>
          <p:nvPr>
            <p:ph type="body" idx="16"/>
          </p:nvPr>
        </p:nvSpPr>
        <p:spPr>
          <a:xfrm>
            <a:off x="3771900" y="3652757"/>
            <a:ext cx="2838444" cy="1226572"/>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Text Placeholder 2">
            <a:extLst>
              <a:ext uri="{FF2B5EF4-FFF2-40B4-BE49-F238E27FC236}">
                <a16:creationId xmlns:a16="http://schemas.microsoft.com/office/drawing/2014/main" id="{70CB8BDA-C60A-4110-9D29-E59BA67AAD0C}"/>
              </a:ext>
            </a:extLst>
          </p:cNvPr>
          <p:cNvSpPr>
            <a:spLocks noGrp="1"/>
          </p:cNvSpPr>
          <p:nvPr>
            <p:ph type="body" idx="17"/>
          </p:nvPr>
        </p:nvSpPr>
        <p:spPr>
          <a:xfrm>
            <a:off x="857251" y="3652757"/>
            <a:ext cx="2381245" cy="524308"/>
          </a:xfrm>
        </p:spPr>
        <p:txBody>
          <a:bodyPr>
            <a:noAutofit/>
          </a:bodyPr>
          <a:lstStyle>
            <a:lvl1pPr marL="0" indent="0">
              <a:buNone/>
              <a:defRPr sz="28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7DB6CAB0-C8FA-4599-AB8C-A2AEED800C6B}"/>
              </a:ext>
            </a:extLst>
          </p:cNvPr>
          <p:cNvSpPr>
            <a:spLocks noGrp="1"/>
          </p:cNvSpPr>
          <p:nvPr>
            <p:ph type="body" idx="18"/>
          </p:nvPr>
        </p:nvSpPr>
        <p:spPr>
          <a:xfrm>
            <a:off x="3771900" y="5054655"/>
            <a:ext cx="2838444" cy="1226572"/>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3" name="Text Placeholder 2">
            <a:extLst>
              <a:ext uri="{FF2B5EF4-FFF2-40B4-BE49-F238E27FC236}">
                <a16:creationId xmlns:a16="http://schemas.microsoft.com/office/drawing/2014/main" id="{7659D317-0B72-4047-84EB-EF154C96B979}"/>
              </a:ext>
            </a:extLst>
          </p:cNvPr>
          <p:cNvSpPr>
            <a:spLocks noGrp="1"/>
          </p:cNvSpPr>
          <p:nvPr>
            <p:ph type="body" idx="19"/>
          </p:nvPr>
        </p:nvSpPr>
        <p:spPr>
          <a:xfrm>
            <a:off x="857251" y="5054655"/>
            <a:ext cx="2381245" cy="524308"/>
          </a:xfrm>
        </p:spPr>
        <p:txBody>
          <a:bodyPr>
            <a:noAutofit/>
          </a:bodyPr>
          <a:lstStyle>
            <a:lvl1pPr marL="0" indent="0">
              <a:buNone/>
              <a:defRPr sz="28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6" name="Picture Placeholder 11">
            <a:extLst>
              <a:ext uri="{FF2B5EF4-FFF2-40B4-BE49-F238E27FC236}">
                <a16:creationId xmlns:a16="http://schemas.microsoft.com/office/drawing/2014/main" id="{974B9287-7FD2-4AE5-BA59-7B3E9C8B5FCC}"/>
              </a:ext>
            </a:extLst>
          </p:cNvPr>
          <p:cNvSpPr>
            <a:spLocks noGrp="1"/>
          </p:cNvSpPr>
          <p:nvPr>
            <p:ph type="pic" sz="quarter" idx="20"/>
          </p:nvPr>
        </p:nvSpPr>
        <p:spPr>
          <a:xfrm>
            <a:off x="7923213" y="3632600"/>
            <a:ext cx="3784599" cy="2629175"/>
          </a:xfrm>
        </p:spPr>
        <p:txBody>
          <a:body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7620A735-5706-4C08-8345-E542A71DCF4C}"/>
              </a:ext>
            </a:extLst>
          </p:cNvPr>
          <p:cNvCxnSpPr>
            <a:cxnSpLocks/>
          </p:cNvCxnSpPr>
          <p:nvPr userDrawn="1"/>
        </p:nvCxnSpPr>
        <p:spPr>
          <a:xfrm>
            <a:off x="947991" y="4873016"/>
            <a:ext cx="566928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029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6/22/20XX</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54" r:id="rId5"/>
    <p:sldLayoutId id="2147483667" r:id="rId6"/>
    <p:sldLayoutId id="2147483668" r:id="rId7"/>
    <p:sldLayoutId id="2147483669" r:id="rId8"/>
    <p:sldLayoutId id="2147483671" r:id="rId9"/>
    <p:sldLayoutId id="2147483672" r:id="rId10"/>
    <p:sldLayoutId id="2147483653" r:id="rId11"/>
    <p:sldLayoutId id="2147483663" r:id="rId12"/>
    <p:sldLayoutId id="2147483666" r:id="rId13"/>
    <p:sldLayoutId id="2147483678" r:id="rId14"/>
    <p:sldLayoutId id="2147483680" r:id="rId15"/>
    <p:sldLayoutId id="2147483679" r:id="rId16"/>
    <p:sldLayoutId id="2147483674" r:id="rId17"/>
    <p:sldLayoutId id="2147483675" r:id="rId18"/>
    <p:sldLayoutId id="2147483655" r:id="rId19"/>
    <p:sldLayoutId id="2147483676" r:id="rId20"/>
    <p:sldLayoutId id="2147483677"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6965576" y="473869"/>
            <a:ext cx="4362418" cy="1226572"/>
          </a:xfrm>
        </p:spPr>
        <p:txBody>
          <a:bodyPr>
            <a:normAutofit/>
          </a:bodyPr>
          <a:lstStyle/>
          <a:p>
            <a:r>
              <a:rPr lang="en-US" sz="3200" dirty="0"/>
              <a:t>Problem Statement</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idx="1"/>
          </p:nvPr>
        </p:nvSpPr>
        <p:spPr>
          <a:xfrm>
            <a:off x="7035800" y="1836967"/>
            <a:ext cx="4298950" cy="2108136"/>
          </a:xfrm>
        </p:spPr>
        <p:txBody>
          <a:bodyPr vert="horz" lIns="91440" tIns="45720" rIns="91440" bIns="45720" rtlCol="0" anchor="t">
            <a:normAutofit/>
          </a:bodyPr>
          <a:lstStyle/>
          <a:p>
            <a:r>
              <a:rPr lang="en-US" dirty="0"/>
              <a:t>We're trying to predict the ordinal variable damage_grade, which represents a level of damage to the building that was hit by the earthquake. There are 3 grades of the damage:</a:t>
            </a:r>
          </a:p>
          <a:p>
            <a:r>
              <a:rPr lang="en-US" dirty="0"/>
              <a:t>1 represents low damage</a:t>
            </a:r>
          </a:p>
          <a:p>
            <a:r>
              <a:rPr lang="en-US" dirty="0"/>
              <a:t>2 represents a medium amount of damage</a:t>
            </a:r>
          </a:p>
          <a:p>
            <a:r>
              <a:rPr lang="en-US" dirty="0"/>
              <a:t>3 represents almost complete destruction</a:t>
            </a:r>
          </a:p>
        </p:txBody>
      </p:sp>
      <p:sp>
        <p:nvSpPr>
          <p:cNvPr id="9" name="Text Placeholder 8">
            <a:extLst>
              <a:ext uri="{FF2B5EF4-FFF2-40B4-BE49-F238E27FC236}">
                <a16:creationId xmlns:a16="http://schemas.microsoft.com/office/drawing/2014/main" id="{48101B1D-67EA-45C2-8240-D5F9BBACEB7E}"/>
              </a:ext>
            </a:extLst>
          </p:cNvPr>
          <p:cNvSpPr>
            <a:spLocks noGrp="1"/>
          </p:cNvSpPr>
          <p:nvPr>
            <p:ph type="body" idx="19"/>
          </p:nvPr>
        </p:nvSpPr>
        <p:spPr>
          <a:xfrm>
            <a:off x="7035800" y="3836894"/>
            <a:ext cx="4298950" cy="564777"/>
          </a:xfrm>
        </p:spPr>
        <p:txBody>
          <a:bodyPr>
            <a:noAutofit/>
          </a:bodyPr>
          <a:lstStyle/>
          <a:p>
            <a:r>
              <a:rPr lang="en-US" sz="3200"/>
              <a:t>Performance Matrix</a:t>
            </a:r>
            <a:endParaRPr lang="en-US" sz="3200" dirty="0"/>
          </a:p>
        </p:txBody>
      </p:sp>
      <p:sp>
        <p:nvSpPr>
          <p:cNvPr id="8" name="Text Placeholder 7">
            <a:extLst>
              <a:ext uri="{FF2B5EF4-FFF2-40B4-BE49-F238E27FC236}">
                <a16:creationId xmlns:a16="http://schemas.microsoft.com/office/drawing/2014/main" id="{2E190298-D334-4008-9B52-5DA33924AF1B}"/>
              </a:ext>
            </a:extLst>
          </p:cNvPr>
          <p:cNvSpPr>
            <a:spLocks noGrp="1"/>
          </p:cNvSpPr>
          <p:nvPr>
            <p:ph type="body" idx="18"/>
          </p:nvPr>
        </p:nvSpPr>
        <p:spPr>
          <a:xfrm>
            <a:off x="7035799" y="4382945"/>
            <a:ext cx="4430059" cy="1949593"/>
          </a:xfrm>
        </p:spPr>
        <p:txBody>
          <a:bodyPr>
            <a:normAutofit fontScale="92500"/>
          </a:bodyPr>
          <a:lstStyle/>
          <a:p>
            <a:r>
              <a:rPr lang="en-US" dirty="0"/>
              <a:t>To measure the performance of our algorithms, we'll use the accuracy and F1 score which balances the precision and recall of a classifier.</a:t>
            </a:r>
          </a:p>
          <a:p>
            <a:r>
              <a:rPr lang="en-US" dirty="0"/>
              <a:t>Traditionally, the F1 score is used to evaluate performance on a binary classifier, but since we have three possible labels we will use a variant called the micro averaged F1 score.</a:t>
            </a:r>
          </a:p>
          <a:p>
            <a:r>
              <a:rPr lang="en-IN" b="0" i="0" u="none" strike="noStrike" dirty="0">
                <a:solidFill>
                  <a:schemeClr val="accent4">
                    <a:lumMod val="50000"/>
                  </a:schemeClr>
                </a:solidFill>
                <a:effectLst/>
                <a:latin typeface="MathJax_Math-italic"/>
              </a:rPr>
              <a:t>Fmicro</a:t>
            </a:r>
            <a:r>
              <a:rPr lang="en-IN" b="0" i="0" u="none" strike="noStrike" dirty="0">
                <a:solidFill>
                  <a:schemeClr val="accent4">
                    <a:lumMod val="50000"/>
                  </a:schemeClr>
                </a:solidFill>
                <a:effectLst/>
                <a:latin typeface="MathJax_Main"/>
              </a:rPr>
              <a:t>=(2</a:t>
            </a:r>
            <a:r>
              <a:rPr lang="en-IN" dirty="0">
                <a:solidFill>
                  <a:schemeClr val="accent4">
                    <a:lumMod val="50000"/>
                  </a:schemeClr>
                </a:solidFill>
                <a:latin typeface="MathJax_Main"/>
              </a:rPr>
              <a:t>*</a:t>
            </a:r>
            <a:r>
              <a:rPr lang="en-IN" b="0" i="0" u="none" strike="noStrike" dirty="0">
                <a:solidFill>
                  <a:schemeClr val="accent4">
                    <a:lumMod val="50000"/>
                  </a:schemeClr>
                </a:solidFill>
                <a:effectLst/>
                <a:latin typeface="MathJax_Math-italic"/>
              </a:rPr>
              <a:t>P_micro</a:t>
            </a:r>
            <a:r>
              <a:rPr lang="en-IN" dirty="0">
                <a:solidFill>
                  <a:schemeClr val="accent4">
                    <a:lumMod val="50000"/>
                  </a:schemeClr>
                </a:solidFill>
                <a:latin typeface="MathJax_Main"/>
              </a:rPr>
              <a:t>*</a:t>
            </a:r>
            <a:r>
              <a:rPr lang="en-IN" b="0" i="0" u="none" strike="noStrike" dirty="0">
                <a:solidFill>
                  <a:schemeClr val="accent4">
                    <a:lumMod val="50000"/>
                  </a:schemeClr>
                </a:solidFill>
                <a:effectLst/>
                <a:latin typeface="MathJax_Math-italic"/>
              </a:rPr>
              <a:t>R_micro )/( P_micro </a:t>
            </a:r>
            <a:r>
              <a:rPr lang="en-IN" b="0" i="0" u="none" strike="noStrike" dirty="0">
                <a:solidFill>
                  <a:schemeClr val="accent4">
                    <a:lumMod val="50000"/>
                  </a:schemeClr>
                </a:solidFill>
                <a:effectLst/>
                <a:latin typeface="MathJax_Main"/>
              </a:rPr>
              <a:t>+ </a:t>
            </a:r>
            <a:r>
              <a:rPr lang="en-IN" b="0" i="0" u="none" strike="noStrike" dirty="0">
                <a:solidFill>
                  <a:schemeClr val="accent4">
                    <a:lumMod val="50000"/>
                  </a:schemeClr>
                </a:solidFill>
                <a:effectLst/>
                <a:latin typeface="MathJax_Math-italic"/>
              </a:rPr>
              <a:t>R_micro )</a:t>
            </a:r>
            <a:br>
              <a:rPr lang="en-IN" dirty="0"/>
            </a:br>
            <a:endParaRPr lang="en-US" dirty="0"/>
          </a:p>
        </p:txBody>
      </p:sp>
      <p:sp>
        <p:nvSpPr>
          <p:cNvPr id="173" name="Footer Placeholder 172">
            <a:extLst>
              <a:ext uri="{FF2B5EF4-FFF2-40B4-BE49-F238E27FC236}">
                <a16:creationId xmlns:a16="http://schemas.microsoft.com/office/drawing/2014/main" id="{26CF735C-7912-4C79-880A-D5EC8D2FC0B1}"/>
              </a:ext>
            </a:extLst>
          </p:cNvPr>
          <p:cNvSpPr>
            <a:spLocks noGrp="1"/>
          </p:cNvSpPr>
          <p:nvPr>
            <p:ph type="ftr" sz="quarter" idx="11"/>
          </p:nvPr>
        </p:nvSpPr>
        <p:spPr>
          <a:xfrm>
            <a:off x="7035799" y="6356350"/>
            <a:ext cx="2772229" cy="365125"/>
          </a:xfrm>
        </p:spPr>
        <p:txBody>
          <a:bodyPr/>
          <a:lstStyle/>
          <a:p>
            <a:r>
              <a:rPr lang="en-US" dirty="0">
                <a:solidFill>
                  <a:schemeClr val="accent4">
                    <a:lumMod val="50000"/>
                  </a:schemeClr>
                </a:solidFill>
              </a:rPr>
              <a:t>1</a:t>
            </a:r>
          </a:p>
        </p:txBody>
      </p:sp>
      <p:sp>
        <p:nvSpPr>
          <p:cNvPr id="174" name="Slide Number Placeholder 173">
            <a:extLst>
              <a:ext uri="{FF2B5EF4-FFF2-40B4-BE49-F238E27FC236}">
                <a16:creationId xmlns:a16="http://schemas.microsoft.com/office/drawing/2014/main" id="{AE1BEBAA-2955-4EA2-8409-F46EC167DB9A}"/>
              </a:ext>
            </a:extLst>
          </p:cNvPr>
          <p:cNvSpPr>
            <a:spLocks noGrp="1"/>
          </p:cNvSpPr>
          <p:nvPr>
            <p:ph type="sldNum" sz="quarter" idx="12"/>
          </p:nvPr>
        </p:nvSpPr>
        <p:spPr>
          <a:xfrm>
            <a:off x="10036628" y="6356350"/>
            <a:ext cx="1317171" cy="365125"/>
          </a:xfrm>
        </p:spPr>
        <p:txBody>
          <a:bodyPr/>
          <a:lstStyle/>
          <a:p>
            <a:r>
              <a:rPr lang="en-US" dirty="0">
                <a:solidFill>
                  <a:schemeClr val="accent4">
                    <a:lumMod val="50000"/>
                  </a:schemeClr>
                </a:solidFill>
              </a:rPr>
              <a:t>Snehit Shelke</a:t>
            </a:r>
          </a:p>
        </p:txBody>
      </p:sp>
      <p:pic>
        <p:nvPicPr>
          <p:cNvPr id="32" name="Picture 31">
            <a:extLst>
              <a:ext uri="{FF2B5EF4-FFF2-40B4-BE49-F238E27FC236}">
                <a16:creationId xmlns:a16="http://schemas.microsoft.com/office/drawing/2014/main" id="{7B9876E1-58F5-5DA7-F72B-EA16641F83D2}"/>
              </a:ext>
            </a:extLst>
          </p:cNvPr>
          <p:cNvPicPr>
            <a:picLocks noChangeAspect="1"/>
          </p:cNvPicPr>
          <p:nvPr/>
        </p:nvPicPr>
        <p:blipFill>
          <a:blip r:embed="rId2"/>
          <a:stretch>
            <a:fillRect/>
          </a:stretch>
        </p:blipFill>
        <p:spPr>
          <a:xfrm>
            <a:off x="0" y="878542"/>
            <a:ext cx="6096000" cy="4912658"/>
          </a:xfrm>
          <a:prstGeom prst="rect">
            <a:avLst/>
          </a:prstGeom>
        </p:spPr>
      </p:pic>
      <p:sp>
        <p:nvSpPr>
          <p:cNvPr id="33" name="TextBox 32">
            <a:extLst>
              <a:ext uri="{FF2B5EF4-FFF2-40B4-BE49-F238E27FC236}">
                <a16:creationId xmlns:a16="http://schemas.microsoft.com/office/drawing/2014/main" id="{2C2096F3-4221-B813-78F7-13DDF933D09C}"/>
              </a:ext>
            </a:extLst>
          </p:cNvPr>
          <p:cNvSpPr txBox="1"/>
          <p:nvPr/>
        </p:nvSpPr>
        <p:spPr>
          <a:xfrm>
            <a:off x="6515644" y="473869"/>
            <a:ext cx="5262282" cy="369332"/>
          </a:xfrm>
          <a:prstGeom prst="rect">
            <a:avLst/>
          </a:prstGeom>
          <a:noFill/>
        </p:spPr>
        <p:txBody>
          <a:bodyPr wrap="square" rtlCol="0">
            <a:spAutoFit/>
          </a:bodyPr>
          <a:lstStyle/>
          <a:p>
            <a:r>
              <a:rPr lang="en-US" dirty="0"/>
              <a:t>Richter's Predictor: Modeling Earthquake Damage</a:t>
            </a:r>
            <a:endParaRPr lang="en-IN" dirty="0"/>
          </a:p>
        </p:txBody>
      </p:sp>
    </p:spTree>
    <p:extLst>
      <p:ext uri="{BB962C8B-B14F-4D97-AF65-F5344CB8AC3E}">
        <p14:creationId xmlns:p14="http://schemas.microsoft.com/office/powerpoint/2010/main" val="1738561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199" y="473869"/>
            <a:ext cx="5401235" cy="727402"/>
          </a:xfrm>
        </p:spPr>
        <p:txBody>
          <a:bodyPr>
            <a:normAutofit fontScale="90000"/>
          </a:bodyPr>
          <a:lstStyle/>
          <a:p>
            <a:r>
              <a:rPr lang="en-US" dirty="0"/>
              <a:t>Model Building Process</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idx="15"/>
          </p:nvPr>
        </p:nvSpPr>
        <p:spPr>
          <a:xfrm>
            <a:off x="857252" y="2260384"/>
            <a:ext cx="1007408" cy="814510"/>
          </a:xfrm>
        </p:spPr>
        <p:txBody>
          <a:bodyPr/>
          <a:lstStyle/>
          <a:p>
            <a:r>
              <a:rPr lang="en-ZA" sz="1400" dirty="0"/>
              <a:t>Importing  Libraries</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idx="17"/>
          </p:nvPr>
        </p:nvSpPr>
        <p:spPr>
          <a:xfrm>
            <a:off x="857252" y="3652757"/>
            <a:ext cx="1141878" cy="524308"/>
          </a:xfrm>
        </p:spPr>
        <p:txBody>
          <a:bodyPr vert="horz" lIns="91440" tIns="45720" rIns="91440" bIns="45720" rtlCol="0" anchor="t">
            <a:normAutofit/>
          </a:bodyPr>
          <a:lstStyle/>
          <a:p>
            <a:r>
              <a:rPr lang="en-US" sz="1500" dirty="0"/>
              <a:t>Descriptive Statistics</a:t>
            </a:r>
          </a:p>
          <a:p>
            <a:endParaRPr lang="en-ZA" noProof="1"/>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idx="19"/>
          </p:nvPr>
        </p:nvSpPr>
        <p:spPr>
          <a:xfrm>
            <a:off x="857251" y="5054655"/>
            <a:ext cx="1276349" cy="524308"/>
          </a:xfrm>
        </p:spPr>
        <p:txBody>
          <a:bodyPr/>
          <a:lstStyle/>
          <a:p>
            <a:r>
              <a:rPr lang="en-US" sz="1400" dirty="0"/>
              <a:t>Exploratory Data Analysis</a:t>
            </a:r>
          </a:p>
        </p:txBody>
      </p:sp>
      <p:sp>
        <p:nvSpPr>
          <p:cNvPr id="69" name="Date Placeholder 68">
            <a:extLst>
              <a:ext uri="{FF2B5EF4-FFF2-40B4-BE49-F238E27FC236}">
                <a16:creationId xmlns:a16="http://schemas.microsoft.com/office/drawing/2014/main" id="{1DBB0ED0-EE80-4D3C-ADBC-320A9C400ADC}"/>
              </a:ext>
            </a:extLst>
          </p:cNvPr>
          <p:cNvSpPr>
            <a:spLocks noGrp="1"/>
          </p:cNvSpPr>
          <p:nvPr>
            <p:ph type="dt" sz="half" idx="10"/>
          </p:nvPr>
        </p:nvSpPr>
        <p:spPr>
          <a:xfrm>
            <a:off x="123821" y="6356350"/>
            <a:ext cx="3457579" cy="365125"/>
          </a:xfrm>
        </p:spPr>
        <p:txBody>
          <a:bodyPr/>
          <a:lstStyle/>
          <a:p>
            <a:r>
              <a:rPr lang="en-US" dirty="0">
                <a:solidFill>
                  <a:schemeClr val="accent4">
                    <a:lumMod val="50000"/>
                  </a:schemeClr>
                </a:solidFill>
              </a:rPr>
              <a:t>2</a:t>
            </a:r>
          </a:p>
        </p:txBody>
      </p:sp>
      <p:sp>
        <p:nvSpPr>
          <p:cNvPr id="70" name="Footer Placeholder 69">
            <a:extLst>
              <a:ext uri="{FF2B5EF4-FFF2-40B4-BE49-F238E27FC236}">
                <a16:creationId xmlns:a16="http://schemas.microsoft.com/office/drawing/2014/main" id="{12B1BCF5-B7EC-40D8-A897-F2D078E8BB07}"/>
              </a:ext>
            </a:extLst>
          </p:cNvPr>
          <p:cNvSpPr>
            <a:spLocks noGrp="1"/>
          </p:cNvSpPr>
          <p:nvPr>
            <p:ph type="ftr" sz="quarter" idx="11"/>
          </p:nvPr>
        </p:nvSpPr>
        <p:spPr>
          <a:xfrm>
            <a:off x="4038600" y="6356350"/>
            <a:ext cx="4114800" cy="365125"/>
          </a:xfrm>
        </p:spPr>
        <p:txBody>
          <a:bodyPr/>
          <a:lstStyle/>
          <a:p>
            <a:r>
              <a:rPr lang="en-US" dirty="0">
                <a:solidFill>
                  <a:schemeClr val="accent4">
                    <a:lumMod val="50000"/>
                  </a:schemeClr>
                </a:solidFill>
              </a:rPr>
              <a:t>Snehit Shelke</a:t>
            </a:r>
          </a:p>
        </p:txBody>
      </p:sp>
      <p:sp>
        <p:nvSpPr>
          <p:cNvPr id="71" name="Slide Number Placeholder 70">
            <a:extLst>
              <a:ext uri="{FF2B5EF4-FFF2-40B4-BE49-F238E27FC236}">
                <a16:creationId xmlns:a16="http://schemas.microsoft.com/office/drawing/2014/main" id="{4CFFF867-B1AF-42AA-BEA4-FC371900A0B6}"/>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a:t>
            </a:fld>
            <a:endParaRPr lang="en-US" dirty="0"/>
          </a:p>
        </p:txBody>
      </p:sp>
      <p:sp>
        <p:nvSpPr>
          <p:cNvPr id="9" name="TextBox 8">
            <a:extLst>
              <a:ext uri="{FF2B5EF4-FFF2-40B4-BE49-F238E27FC236}">
                <a16:creationId xmlns:a16="http://schemas.microsoft.com/office/drawing/2014/main" id="{5433EF7B-A50B-451A-EACC-B9D04AF72A96}"/>
              </a:ext>
            </a:extLst>
          </p:cNvPr>
          <p:cNvSpPr txBox="1"/>
          <p:nvPr/>
        </p:nvSpPr>
        <p:spPr>
          <a:xfrm>
            <a:off x="2837335" y="1887520"/>
            <a:ext cx="3078290" cy="1384995"/>
          </a:xfrm>
          <a:prstGeom prst="rect">
            <a:avLst/>
          </a:prstGeom>
          <a:noFill/>
          <a:ln>
            <a:solidFill>
              <a:srgbClr val="002060"/>
            </a:solidFill>
          </a:ln>
        </p:spPr>
        <p:txBody>
          <a:bodyPr wrap="square" rtlCol="0">
            <a:spAutoFit/>
          </a:bodyPr>
          <a:lstStyle/>
          <a:p>
            <a:r>
              <a:rPr lang="en-US" sz="1200" dirty="0"/>
              <a:t> import pandas as pd </a:t>
            </a:r>
          </a:p>
          <a:p>
            <a:r>
              <a:rPr lang="en-US" sz="1200" dirty="0"/>
              <a:t> import </a:t>
            </a:r>
            <a:r>
              <a:rPr lang="en-US" sz="1200" dirty="0" err="1"/>
              <a:t>numpy</a:t>
            </a:r>
            <a:r>
              <a:rPr lang="en-US" sz="1200" dirty="0"/>
              <a:t> as np</a:t>
            </a:r>
          </a:p>
          <a:p>
            <a:r>
              <a:rPr lang="en-US" sz="1200" dirty="0"/>
              <a:t> import </a:t>
            </a:r>
            <a:r>
              <a:rPr lang="en-US" sz="1200" dirty="0" err="1"/>
              <a:t>matplotlib.pyplot</a:t>
            </a:r>
            <a:r>
              <a:rPr lang="en-US" sz="1200" dirty="0"/>
              <a:t> as </a:t>
            </a:r>
            <a:r>
              <a:rPr lang="en-US" sz="1200" dirty="0" err="1"/>
              <a:t>plt</a:t>
            </a:r>
            <a:endParaRPr lang="en-US" sz="1200" dirty="0"/>
          </a:p>
          <a:p>
            <a:r>
              <a:rPr lang="en-US" sz="1200" dirty="0"/>
              <a:t> %matplotlib inline</a:t>
            </a:r>
          </a:p>
          <a:p>
            <a:r>
              <a:rPr lang="en-US" sz="1200" dirty="0"/>
              <a:t> import seaborn as </a:t>
            </a:r>
            <a:r>
              <a:rPr lang="en-US" sz="1200" dirty="0" err="1"/>
              <a:t>sns</a:t>
            </a:r>
            <a:r>
              <a:rPr lang="en-US" sz="1200" dirty="0"/>
              <a:t>, </a:t>
            </a:r>
            <a:r>
              <a:rPr lang="en-US" sz="1200" dirty="0" err="1"/>
              <a:t>sns.set</a:t>
            </a:r>
            <a:r>
              <a:rPr lang="en-US" sz="1200" dirty="0"/>
              <a:t>()</a:t>
            </a:r>
          </a:p>
          <a:p>
            <a:r>
              <a:rPr lang="en-US" sz="1200" dirty="0"/>
              <a:t> import warnings</a:t>
            </a:r>
          </a:p>
          <a:p>
            <a:r>
              <a:rPr lang="en-US" sz="1200" dirty="0"/>
              <a:t> </a:t>
            </a:r>
            <a:r>
              <a:rPr lang="en-US" sz="1200" dirty="0" err="1"/>
              <a:t>warnings.filterwarnings</a:t>
            </a:r>
            <a:r>
              <a:rPr lang="en-US" sz="1200" dirty="0"/>
              <a:t>('ignore')</a:t>
            </a:r>
          </a:p>
        </p:txBody>
      </p:sp>
      <p:sp>
        <p:nvSpPr>
          <p:cNvPr id="12" name="TextBox 11">
            <a:extLst>
              <a:ext uri="{FF2B5EF4-FFF2-40B4-BE49-F238E27FC236}">
                <a16:creationId xmlns:a16="http://schemas.microsoft.com/office/drawing/2014/main" id="{84129F4E-9BB2-DC1F-F47B-33E1B888A7C4}"/>
              </a:ext>
            </a:extLst>
          </p:cNvPr>
          <p:cNvSpPr txBox="1"/>
          <p:nvPr/>
        </p:nvSpPr>
        <p:spPr>
          <a:xfrm>
            <a:off x="2837335" y="3614103"/>
            <a:ext cx="3078290" cy="1200329"/>
          </a:xfrm>
          <a:prstGeom prst="rect">
            <a:avLst/>
          </a:prstGeom>
          <a:noFill/>
          <a:ln>
            <a:solidFill>
              <a:schemeClr val="tx1">
                <a:lumMod val="95000"/>
                <a:lumOff val="5000"/>
              </a:schemeClr>
            </a:solidFill>
          </a:ln>
        </p:spPr>
        <p:txBody>
          <a:bodyPr wrap="square" rtlCol="0">
            <a:spAutoFit/>
          </a:bodyPr>
          <a:lstStyle/>
          <a:p>
            <a:r>
              <a:rPr lang="en-IN" sz="1200" dirty="0" err="1"/>
              <a:t>train.describe</a:t>
            </a:r>
            <a:r>
              <a:rPr lang="en-IN" sz="1200" dirty="0"/>
              <a:t>()</a:t>
            </a:r>
          </a:p>
          <a:p>
            <a:r>
              <a:rPr lang="en-IN" sz="1200" dirty="0" err="1"/>
              <a:t>train.isnull</a:t>
            </a:r>
            <a:r>
              <a:rPr lang="en-IN" sz="1200" dirty="0"/>
              <a:t>().sum()</a:t>
            </a:r>
          </a:p>
          <a:p>
            <a:endParaRPr lang="en-IN" sz="1200" dirty="0"/>
          </a:p>
          <a:p>
            <a:r>
              <a:rPr lang="en-US" sz="1200" dirty="0"/>
              <a:t>for </a:t>
            </a:r>
            <a:r>
              <a:rPr lang="en-US" sz="1200" dirty="0" err="1"/>
              <a:t>i</a:t>
            </a:r>
            <a:r>
              <a:rPr lang="en-US" sz="1200" dirty="0"/>
              <a:t> in </a:t>
            </a:r>
            <a:r>
              <a:rPr lang="en-US" sz="1200" dirty="0" err="1"/>
              <a:t>train_new.columns</a:t>
            </a:r>
            <a:r>
              <a:rPr lang="en-US" sz="1200" dirty="0"/>
              <a:t>:</a:t>
            </a:r>
          </a:p>
          <a:p>
            <a:r>
              <a:rPr lang="en-US" sz="1200" dirty="0"/>
              <a:t>print(</a:t>
            </a:r>
            <a:r>
              <a:rPr lang="en-US" sz="1200" dirty="0" err="1"/>
              <a:t>train_new</a:t>
            </a:r>
            <a:r>
              <a:rPr lang="en-US" sz="1200" dirty="0"/>
              <a:t>[</a:t>
            </a:r>
            <a:r>
              <a:rPr lang="en-US" sz="1200" dirty="0" err="1"/>
              <a:t>i</a:t>
            </a:r>
            <a:r>
              <a:rPr lang="en-US" sz="1200" dirty="0"/>
              <a:t>].</a:t>
            </a:r>
            <a:r>
              <a:rPr lang="en-US" sz="1200" dirty="0" err="1"/>
              <a:t>value_counts</a:t>
            </a:r>
            <a:r>
              <a:rPr lang="en-US" sz="1200" dirty="0"/>
              <a:t>())</a:t>
            </a:r>
          </a:p>
          <a:p>
            <a:endParaRPr lang="en-US" sz="1200" dirty="0">
              <a:solidFill>
                <a:schemeClr val="accent4">
                  <a:lumMod val="75000"/>
                </a:schemeClr>
              </a:solidFill>
            </a:endParaRPr>
          </a:p>
        </p:txBody>
      </p:sp>
      <p:sp>
        <p:nvSpPr>
          <p:cNvPr id="15" name="TextBox 14">
            <a:extLst>
              <a:ext uri="{FF2B5EF4-FFF2-40B4-BE49-F238E27FC236}">
                <a16:creationId xmlns:a16="http://schemas.microsoft.com/office/drawing/2014/main" id="{5F7D98EB-02E4-E466-61B8-3AB767E51DA0}"/>
              </a:ext>
            </a:extLst>
          </p:cNvPr>
          <p:cNvSpPr txBox="1"/>
          <p:nvPr/>
        </p:nvSpPr>
        <p:spPr>
          <a:xfrm>
            <a:off x="2837335" y="5033590"/>
            <a:ext cx="3078290" cy="1200329"/>
          </a:xfrm>
          <a:prstGeom prst="rect">
            <a:avLst/>
          </a:prstGeom>
          <a:noFill/>
          <a:ln>
            <a:solidFill>
              <a:schemeClr val="tx1"/>
            </a:solidFill>
          </a:ln>
        </p:spPr>
        <p:txBody>
          <a:bodyPr wrap="square" rtlCol="0">
            <a:spAutoFit/>
          </a:bodyPr>
          <a:lstStyle/>
          <a:p>
            <a:r>
              <a:rPr lang="en-IN" sz="1200" dirty="0" err="1"/>
              <a:t>sns.countplot</a:t>
            </a:r>
            <a:endParaRPr lang="en-IN" sz="1200" dirty="0"/>
          </a:p>
          <a:p>
            <a:r>
              <a:rPr lang="en-IN" sz="1200" dirty="0"/>
              <a:t>Categorical subplot using for loop</a:t>
            </a:r>
          </a:p>
          <a:p>
            <a:r>
              <a:rPr lang="en-IN" sz="1200" dirty="0" err="1"/>
              <a:t>sns.heatmap</a:t>
            </a:r>
            <a:r>
              <a:rPr lang="en-IN" sz="1200" dirty="0"/>
              <a:t> with group by clause</a:t>
            </a:r>
          </a:p>
          <a:p>
            <a:r>
              <a:rPr lang="en-IN" sz="1200" dirty="0" err="1"/>
              <a:t>sns.heatmap</a:t>
            </a:r>
            <a:r>
              <a:rPr lang="en-IN" sz="1200" dirty="0"/>
              <a:t> for correlation</a:t>
            </a:r>
          </a:p>
          <a:p>
            <a:r>
              <a:rPr lang="en-IN" sz="1200" dirty="0"/>
              <a:t>Hypothesis Testing </a:t>
            </a:r>
            <a:r>
              <a:rPr lang="en-IN" sz="1200" dirty="0" err="1"/>
              <a:t>f_oneway</a:t>
            </a:r>
            <a:r>
              <a:rPr lang="en-IN" sz="1200" dirty="0"/>
              <a:t>, chi2_contingency with </a:t>
            </a:r>
            <a:r>
              <a:rPr lang="en-IN" sz="1200" dirty="0" err="1"/>
              <a:t>if_else</a:t>
            </a:r>
            <a:r>
              <a:rPr lang="en-IN" sz="1200" dirty="0"/>
              <a:t> statement</a:t>
            </a:r>
          </a:p>
        </p:txBody>
      </p:sp>
      <p:pic>
        <p:nvPicPr>
          <p:cNvPr id="5" name="Picture 4">
            <a:extLst>
              <a:ext uri="{FF2B5EF4-FFF2-40B4-BE49-F238E27FC236}">
                <a16:creationId xmlns:a16="http://schemas.microsoft.com/office/drawing/2014/main" id="{F5716BE7-D624-64F9-D2C2-88EA9CE68700}"/>
              </a:ext>
            </a:extLst>
          </p:cNvPr>
          <p:cNvPicPr>
            <a:picLocks noChangeAspect="1"/>
          </p:cNvPicPr>
          <p:nvPr/>
        </p:nvPicPr>
        <p:blipFill>
          <a:blip r:embed="rId2"/>
          <a:stretch>
            <a:fillRect/>
          </a:stretch>
        </p:blipFill>
        <p:spPr>
          <a:xfrm>
            <a:off x="7562845" y="136525"/>
            <a:ext cx="4505334" cy="2005758"/>
          </a:xfrm>
          <a:prstGeom prst="rect">
            <a:avLst/>
          </a:prstGeom>
        </p:spPr>
      </p:pic>
      <p:pic>
        <p:nvPicPr>
          <p:cNvPr id="13" name="Picture 12">
            <a:extLst>
              <a:ext uri="{FF2B5EF4-FFF2-40B4-BE49-F238E27FC236}">
                <a16:creationId xmlns:a16="http://schemas.microsoft.com/office/drawing/2014/main" id="{0D40B93C-21B4-5417-3FB6-31FBCD8DD5B1}"/>
              </a:ext>
            </a:extLst>
          </p:cNvPr>
          <p:cNvPicPr>
            <a:picLocks noChangeAspect="1"/>
          </p:cNvPicPr>
          <p:nvPr/>
        </p:nvPicPr>
        <p:blipFill>
          <a:blip r:embed="rId3"/>
          <a:stretch>
            <a:fillRect/>
          </a:stretch>
        </p:blipFill>
        <p:spPr>
          <a:xfrm>
            <a:off x="7562845" y="2260384"/>
            <a:ext cx="4505334" cy="2170364"/>
          </a:xfrm>
          <a:prstGeom prst="rect">
            <a:avLst/>
          </a:prstGeom>
        </p:spPr>
      </p:pic>
      <p:pic>
        <p:nvPicPr>
          <p:cNvPr id="14" name="Picture 13">
            <a:extLst>
              <a:ext uri="{FF2B5EF4-FFF2-40B4-BE49-F238E27FC236}">
                <a16:creationId xmlns:a16="http://schemas.microsoft.com/office/drawing/2014/main" id="{A35E4457-8100-4E4E-A1BD-667237F71AD1}"/>
              </a:ext>
            </a:extLst>
          </p:cNvPr>
          <p:cNvPicPr>
            <a:picLocks noChangeAspect="1"/>
          </p:cNvPicPr>
          <p:nvPr/>
        </p:nvPicPr>
        <p:blipFill>
          <a:blip r:embed="rId4"/>
          <a:stretch>
            <a:fillRect/>
          </a:stretch>
        </p:blipFill>
        <p:spPr>
          <a:xfrm>
            <a:off x="7562845" y="4548849"/>
            <a:ext cx="4505334" cy="2206943"/>
          </a:xfrm>
          <a:prstGeom prst="rect">
            <a:avLst/>
          </a:prstGeom>
        </p:spPr>
      </p:pic>
    </p:spTree>
    <p:extLst>
      <p:ext uri="{BB962C8B-B14F-4D97-AF65-F5344CB8AC3E}">
        <p14:creationId xmlns:p14="http://schemas.microsoft.com/office/powerpoint/2010/main" val="724843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199" y="473869"/>
            <a:ext cx="5401235" cy="727402"/>
          </a:xfrm>
        </p:spPr>
        <p:txBody>
          <a:bodyPr>
            <a:normAutofit fontScale="90000"/>
          </a:bodyPr>
          <a:lstStyle/>
          <a:p>
            <a:r>
              <a:rPr lang="en-US" dirty="0"/>
              <a:t>Model Building Process</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idx="15"/>
          </p:nvPr>
        </p:nvSpPr>
        <p:spPr>
          <a:xfrm>
            <a:off x="493059" y="2260384"/>
            <a:ext cx="1371601" cy="814510"/>
          </a:xfrm>
        </p:spPr>
        <p:txBody>
          <a:bodyPr/>
          <a:lstStyle/>
          <a:p>
            <a:r>
              <a:rPr lang="en-ZA" sz="1400" dirty="0"/>
              <a:t>Data Transformation</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idx="17"/>
          </p:nvPr>
        </p:nvSpPr>
        <p:spPr>
          <a:xfrm>
            <a:off x="493059" y="3652757"/>
            <a:ext cx="1506071" cy="524308"/>
          </a:xfrm>
        </p:spPr>
        <p:txBody>
          <a:bodyPr vert="horz" lIns="91440" tIns="45720" rIns="91440" bIns="45720" rtlCol="0" anchor="t">
            <a:normAutofit/>
          </a:bodyPr>
          <a:lstStyle/>
          <a:p>
            <a:r>
              <a:rPr lang="en-US" sz="1500" dirty="0"/>
              <a:t>Machine learning Models</a:t>
            </a:r>
          </a:p>
          <a:p>
            <a:endParaRPr lang="en-ZA" noProof="1"/>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idx="19"/>
          </p:nvPr>
        </p:nvSpPr>
        <p:spPr>
          <a:xfrm>
            <a:off x="493059" y="5054654"/>
            <a:ext cx="1640541" cy="727401"/>
          </a:xfrm>
        </p:spPr>
        <p:txBody>
          <a:bodyPr/>
          <a:lstStyle/>
          <a:p>
            <a:r>
              <a:rPr lang="en-US" sz="1400" dirty="0"/>
              <a:t>Models Parameters and Classification Report</a:t>
            </a:r>
          </a:p>
        </p:txBody>
      </p:sp>
      <p:sp>
        <p:nvSpPr>
          <p:cNvPr id="69" name="Date Placeholder 68">
            <a:extLst>
              <a:ext uri="{FF2B5EF4-FFF2-40B4-BE49-F238E27FC236}">
                <a16:creationId xmlns:a16="http://schemas.microsoft.com/office/drawing/2014/main" id="{1DBB0ED0-EE80-4D3C-ADBC-320A9C400ADC}"/>
              </a:ext>
            </a:extLst>
          </p:cNvPr>
          <p:cNvSpPr>
            <a:spLocks noGrp="1"/>
          </p:cNvSpPr>
          <p:nvPr>
            <p:ph type="dt" sz="half" idx="10"/>
          </p:nvPr>
        </p:nvSpPr>
        <p:spPr>
          <a:xfrm>
            <a:off x="89647" y="6356350"/>
            <a:ext cx="3491753" cy="365125"/>
          </a:xfrm>
        </p:spPr>
        <p:txBody>
          <a:bodyPr/>
          <a:lstStyle/>
          <a:p>
            <a:r>
              <a:rPr lang="en-US" dirty="0">
                <a:solidFill>
                  <a:schemeClr val="accent4">
                    <a:lumMod val="50000"/>
                  </a:schemeClr>
                </a:solidFill>
              </a:rPr>
              <a:t>3</a:t>
            </a:r>
          </a:p>
        </p:txBody>
      </p:sp>
      <p:sp>
        <p:nvSpPr>
          <p:cNvPr id="70" name="Footer Placeholder 69">
            <a:extLst>
              <a:ext uri="{FF2B5EF4-FFF2-40B4-BE49-F238E27FC236}">
                <a16:creationId xmlns:a16="http://schemas.microsoft.com/office/drawing/2014/main" id="{12B1BCF5-B7EC-40D8-A897-F2D078E8BB07}"/>
              </a:ext>
            </a:extLst>
          </p:cNvPr>
          <p:cNvSpPr>
            <a:spLocks noGrp="1"/>
          </p:cNvSpPr>
          <p:nvPr>
            <p:ph type="ftr" sz="quarter" idx="11"/>
          </p:nvPr>
        </p:nvSpPr>
        <p:spPr>
          <a:xfrm>
            <a:off x="4038600" y="6356350"/>
            <a:ext cx="4114800" cy="365125"/>
          </a:xfrm>
        </p:spPr>
        <p:txBody>
          <a:bodyPr/>
          <a:lstStyle/>
          <a:p>
            <a:r>
              <a:rPr lang="en-US" dirty="0">
                <a:solidFill>
                  <a:schemeClr val="accent4">
                    <a:lumMod val="50000"/>
                  </a:schemeClr>
                </a:solidFill>
              </a:rPr>
              <a:t>Snehit Shelke</a:t>
            </a:r>
          </a:p>
        </p:txBody>
      </p:sp>
      <p:sp>
        <p:nvSpPr>
          <p:cNvPr id="71" name="Slide Number Placeholder 70">
            <a:extLst>
              <a:ext uri="{FF2B5EF4-FFF2-40B4-BE49-F238E27FC236}">
                <a16:creationId xmlns:a16="http://schemas.microsoft.com/office/drawing/2014/main" id="{4CFFF867-B1AF-42AA-BEA4-FC371900A0B6}"/>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sp>
        <p:nvSpPr>
          <p:cNvPr id="9" name="TextBox 8">
            <a:extLst>
              <a:ext uri="{FF2B5EF4-FFF2-40B4-BE49-F238E27FC236}">
                <a16:creationId xmlns:a16="http://schemas.microsoft.com/office/drawing/2014/main" id="{5433EF7B-A50B-451A-EACC-B9D04AF72A96}"/>
              </a:ext>
            </a:extLst>
          </p:cNvPr>
          <p:cNvSpPr txBox="1"/>
          <p:nvPr/>
        </p:nvSpPr>
        <p:spPr>
          <a:xfrm>
            <a:off x="2144809" y="1824410"/>
            <a:ext cx="4220132" cy="1384995"/>
          </a:xfrm>
          <a:prstGeom prst="rect">
            <a:avLst/>
          </a:prstGeom>
          <a:noFill/>
          <a:ln>
            <a:solidFill>
              <a:srgbClr val="002060"/>
            </a:solidFill>
          </a:ln>
        </p:spPr>
        <p:txBody>
          <a:bodyPr wrap="square" rtlCol="0">
            <a:spAutoFit/>
          </a:bodyPr>
          <a:lstStyle/>
          <a:p>
            <a:r>
              <a:rPr lang="en-US" sz="1200" dirty="0"/>
              <a:t># Split data into </a:t>
            </a:r>
            <a:r>
              <a:rPr lang="en-US" sz="1200" dirty="0" err="1"/>
              <a:t>objectcols</a:t>
            </a:r>
            <a:r>
              <a:rPr lang="en-US" sz="1200" dirty="0"/>
              <a:t> and </a:t>
            </a:r>
            <a:r>
              <a:rPr lang="en-US" sz="1200" dirty="0" err="1"/>
              <a:t>numericals</a:t>
            </a:r>
            <a:endParaRPr lang="en-US" sz="1200" dirty="0"/>
          </a:p>
          <a:p>
            <a:r>
              <a:rPr lang="en-US" sz="1200" dirty="0" err="1"/>
              <a:t>objectcols</a:t>
            </a:r>
            <a:r>
              <a:rPr lang="en-US" sz="1200" dirty="0"/>
              <a:t>=</a:t>
            </a:r>
            <a:r>
              <a:rPr lang="en-US" sz="1200" dirty="0" err="1"/>
              <a:t>train.select_dtypes</a:t>
            </a:r>
            <a:r>
              <a:rPr lang="en-US" sz="1200" dirty="0"/>
              <a:t>(include=['object'])</a:t>
            </a:r>
          </a:p>
          <a:p>
            <a:r>
              <a:rPr lang="en-US" sz="1200" dirty="0" err="1"/>
              <a:t>numariccols</a:t>
            </a:r>
            <a:r>
              <a:rPr lang="en-US" sz="1200" dirty="0"/>
              <a:t>=</a:t>
            </a:r>
            <a:r>
              <a:rPr lang="en-US" sz="1200" dirty="0" err="1"/>
              <a:t>train.select_dtypes</a:t>
            </a:r>
            <a:r>
              <a:rPr lang="en-US" sz="1200" dirty="0"/>
              <a:t>(include=</a:t>
            </a:r>
            <a:r>
              <a:rPr lang="en-US" sz="1200" dirty="0" err="1"/>
              <a:t>np.number</a:t>
            </a:r>
            <a:r>
              <a:rPr lang="en-US" sz="1200" dirty="0"/>
              <a:t>)</a:t>
            </a:r>
          </a:p>
          <a:p>
            <a:r>
              <a:rPr lang="en-US" sz="1200" dirty="0"/>
              <a:t># from </a:t>
            </a:r>
            <a:r>
              <a:rPr lang="en-US" sz="1200" dirty="0" err="1"/>
              <a:t>sklearn.preprocessing</a:t>
            </a:r>
            <a:r>
              <a:rPr lang="en-US" sz="1200" dirty="0"/>
              <a:t> import </a:t>
            </a:r>
            <a:r>
              <a:rPr lang="en-US" sz="1200" dirty="0" err="1"/>
              <a:t>LabelEncoder</a:t>
            </a:r>
            <a:endParaRPr lang="en-US" sz="1200" dirty="0"/>
          </a:p>
          <a:p>
            <a:r>
              <a:rPr lang="en-US" sz="1200" dirty="0"/>
              <a:t># from </a:t>
            </a:r>
            <a:r>
              <a:rPr lang="en-US" sz="1200" dirty="0" err="1"/>
              <a:t>sklearn.preprocessing</a:t>
            </a:r>
            <a:r>
              <a:rPr lang="en-US" sz="1200" dirty="0"/>
              <a:t> import </a:t>
            </a:r>
            <a:r>
              <a:rPr lang="en-US" sz="1200" dirty="0" err="1"/>
              <a:t>StandardScaler</a:t>
            </a:r>
            <a:endParaRPr lang="en-US" sz="1200" dirty="0"/>
          </a:p>
          <a:p>
            <a:r>
              <a:rPr lang="fr-FR" sz="1200" dirty="0"/>
              <a:t>X = </a:t>
            </a:r>
            <a:r>
              <a:rPr lang="fr-FR" sz="1200" dirty="0" err="1"/>
              <a:t>train_df</a:t>
            </a:r>
            <a:endParaRPr lang="fr-FR" sz="1200" dirty="0"/>
          </a:p>
          <a:p>
            <a:r>
              <a:rPr lang="fr-FR" sz="1200" dirty="0"/>
              <a:t>y = train['</a:t>
            </a:r>
            <a:r>
              <a:rPr lang="fr-FR" sz="1200" dirty="0" err="1"/>
              <a:t>damage_grade</a:t>
            </a:r>
            <a:r>
              <a:rPr lang="fr-FR" sz="1200" dirty="0"/>
              <a:t>']</a:t>
            </a:r>
            <a:endParaRPr lang="en-US" sz="1200" dirty="0"/>
          </a:p>
        </p:txBody>
      </p:sp>
      <p:sp>
        <p:nvSpPr>
          <p:cNvPr id="12" name="TextBox 11">
            <a:extLst>
              <a:ext uri="{FF2B5EF4-FFF2-40B4-BE49-F238E27FC236}">
                <a16:creationId xmlns:a16="http://schemas.microsoft.com/office/drawing/2014/main" id="{84129F4E-9BB2-DC1F-F47B-33E1B888A7C4}"/>
              </a:ext>
            </a:extLst>
          </p:cNvPr>
          <p:cNvSpPr txBox="1"/>
          <p:nvPr/>
        </p:nvSpPr>
        <p:spPr>
          <a:xfrm>
            <a:off x="2133600" y="3540538"/>
            <a:ext cx="4231341" cy="1200329"/>
          </a:xfrm>
          <a:prstGeom prst="rect">
            <a:avLst/>
          </a:prstGeom>
          <a:noFill/>
          <a:ln>
            <a:solidFill>
              <a:schemeClr val="tx1">
                <a:lumMod val="95000"/>
                <a:lumOff val="5000"/>
              </a:schemeClr>
            </a:solidFill>
          </a:ln>
        </p:spPr>
        <p:txBody>
          <a:bodyPr wrap="square" rtlCol="0">
            <a:spAutoFit/>
          </a:bodyPr>
          <a:lstStyle/>
          <a:p>
            <a:r>
              <a:rPr lang="en-US" sz="1200" dirty="0"/>
              <a:t>from </a:t>
            </a:r>
            <a:r>
              <a:rPr lang="en-US" sz="1200" dirty="0" err="1"/>
              <a:t>sklearn.linear_model</a:t>
            </a:r>
            <a:r>
              <a:rPr lang="en-US" sz="1200" dirty="0"/>
              <a:t> import </a:t>
            </a:r>
            <a:r>
              <a:rPr lang="en-US" sz="1200" dirty="0" err="1"/>
              <a:t>LogisticRegression</a:t>
            </a:r>
            <a:endParaRPr lang="en-US" sz="1200" dirty="0"/>
          </a:p>
          <a:p>
            <a:r>
              <a:rPr lang="en-US" sz="1200" dirty="0"/>
              <a:t>from </a:t>
            </a:r>
            <a:r>
              <a:rPr lang="en-US" sz="1200" dirty="0" err="1"/>
              <a:t>sklearn.tree</a:t>
            </a:r>
            <a:r>
              <a:rPr lang="en-US" sz="1200" dirty="0"/>
              <a:t> import </a:t>
            </a:r>
            <a:r>
              <a:rPr lang="en-US" sz="1200" dirty="0" err="1"/>
              <a:t>DecisionTreeClassifier</a:t>
            </a:r>
            <a:endParaRPr lang="en-US" sz="1200" dirty="0"/>
          </a:p>
          <a:p>
            <a:r>
              <a:rPr lang="en-US" sz="1200" dirty="0"/>
              <a:t>from </a:t>
            </a:r>
            <a:r>
              <a:rPr lang="en-US" sz="1200" dirty="0" err="1"/>
              <a:t>sklearn.ensemble</a:t>
            </a:r>
            <a:r>
              <a:rPr lang="en-US" sz="1200" dirty="0"/>
              <a:t> import </a:t>
            </a:r>
            <a:r>
              <a:rPr lang="en-US" sz="1200" dirty="0" err="1"/>
              <a:t>RandomForestClassifier</a:t>
            </a:r>
            <a:endParaRPr lang="en-US" sz="1200" dirty="0"/>
          </a:p>
          <a:p>
            <a:r>
              <a:rPr lang="en-US" sz="1200" dirty="0"/>
              <a:t>from </a:t>
            </a:r>
            <a:r>
              <a:rPr lang="en-US" sz="1200" dirty="0" err="1"/>
              <a:t>sklearn.naive_bayes</a:t>
            </a:r>
            <a:r>
              <a:rPr lang="en-US" sz="1200" dirty="0"/>
              <a:t> import </a:t>
            </a:r>
            <a:r>
              <a:rPr lang="en-US" sz="1200" dirty="0" err="1"/>
              <a:t>GaussianNB</a:t>
            </a:r>
            <a:endParaRPr lang="en-US" sz="1200" dirty="0"/>
          </a:p>
          <a:p>
            <a:r>
              <a:rPr lang="en-US" sz="1200" dirty="0"/>
              <a:t>from </a:t>
            </a:r>
            <a:r>
              <a:rPr lang="en-US" sz="1200" dirty="0" err="1"/>
              <a:t>sklearn.ensemble</a:t>
            </a:r>
            <a:r>
              <a:rPr lang="en-US" sz="1200" dirty="0"/>
              <a:t> import </a:t>
            </a:r>
            <a:r>
              <a:rPr lang="en-US" sz="1200" dirty="0" err="1"/>
              <a:t>GradientBoostingClassifier</a:t>
            </a:r>
            <a:endParaRPr lang="en-US" sz="1200" dirty="0"/>
          </a:p>
          <a:p>
            <a:r>
              <a:rPr lang="en-US" sz="1200" dirty="0"/>
              <a:t>from </a:t>
            </a:r>
            <a:r>
              <a:rPr lang="en-US" sz="1200" dirty="0" err="1"/>
              <a:t>sklearn.neighbors</a:t>
            </a:r>
            <a:r>
              <a:rPr lang="en-US" sz="1200" dirty="0"/>
              <a:t> import KNeighborsClassifier</a:t>
            </a:r>
          </a:p>
        </p:txBody>
      </p:sp>
      <p:sp>
        <p:nvSpPr>
          <p:cNvPr id="15" name="TextBox 14">
            <a:extLst>
              <a:ext uri="{FF2B5EF4-FFF2-40B4-BE49-F238E27FC236}">
                <a16:creationId xmlns:a16="http://schemas.microsoft.com/office/drawing/2014/main" id="{5F7D98EB-02E4-E466-61B8-3AB767E51DA0}"/>
              </a:ext>
            </a:extLst>
          </p:cNvPr>
          <p:cNvSpPr txBox="1"/>
          <p:nvPr/>
        </p:nvSpPr>
        <p:spPr>
          <a:xfrm>
            <a:off x="2133600" y="5033590"/>
            <a:ext cx="4231341" cy="1200329"/>
          </a:xfrm>
          <a:prstGeom prst="rect">
            <a:avLst/>
          </a:prstGeom>
          <a:noFill/>
          <a:ln>
            <a:solidFill>
              <a:schemeClr val="tx1"/>
            </a:solidFill>
          </a:ln>
        </p:spPr>
        <p:txBody>
          <a:bodyPr wrap="square" rtlCol="0">
            <a:spAutoFit/>
          </a:bodyPr>
          <a:lstStyle/>
          <a:p>
            <a:r>
              <a:rPr lang="en-US" sz="1200" dirty="0" err="1"/>
              <a:t>y_pred</a:t>
            </a:r>
            <a:r>
              <a:rPr lang="en-US" sz="1200" dirty="0"/>
              <a:t> = </a:t>
            </a:r>
            <a:r>
              <a:rPr lang="en-US" sz="1200" dirty="0" err="1"/>
              <a:t>model.predict</a:t>
            </a:r>
            <a:r>
              <a:rPr lang="en-US" sz="1200" dirty="0"/>
              <a:t>(</a:t>
            </a:r>
            <a:r>
              <a:rPr lang="en-US" sz="1200" dirty="0" err="1"/>
              <a:t>X_test</a:t>
            </a:r>
            <a:r>
              <a:rPr lang="en-US" sz="1200" dirty="0"/>
              <a:t>)</a:t>
            </a:r>
          </a:p>
          <a:p>
            <a:r>
              <a:rPr lang="en-US" sz="1200" dirty="0"/>
              <a:t># Create a classification report for the model.</a:t>
            </a:r>
          </a:p>
          <a:p>
            <a:r>
              <a:rPr lang="en-US" sz="1200" dirty="0"/>
              <a:t>from </a:t>
            </a:r>
            <a:r>
              <a:rPr lang="en-US" sz="1200" dirty="0" err="1"/>
              <a:t>sklearn.metrics</a:t>
            </a:r>
            <a:r>
              <a:rPr lang="en-US" sz="1200" dirty="0"/>
              <a:t> import </a:t>
            </a:r>
            <a:r>
              <a:rPr lang="en-US" sz="1200" dirty="0" err="1"/>
              <a:t>classification_report</a:t>
            </a:r>
            <a:endParaRPr lang="en-US" sz="1200" dirty="0"/>
          </a:p>
          <a:p>
            <a:r>
              <a:rPr lang="en-US" sz="1200" dirty="0"/>
              <a:t>print(</a:t>
            </a:r>
            <a:r>
              <a:rPr lang="en-US" sz="1200" dirty="0" err="1"/>
              <a:t>classification_report</a:t>
            </a:r>
            <a:r>
              <a:rPr lang="en-US" sz="1200" dirty="0"/>
              <a:t>(</a:t>
            </a:r>
            <a:r>
              <a:rPr lang="en-US" sz="1200" dirty="0" err="1"/>
              <a:t>y_test,y_pred</a:t>
            </a:r>
            <a:r>
              <a:rPr lang="en-US" sz="1200" dirty="0"/>
              <a:t>))</a:t>
            </a:r>
          </a:p>
          <a:p>
            <a:r>
              <a:rPr lang="en-US" sz="1200" dirty="0"/>
              <a:t>from </a:t>
            </a:r>
            <a:r>
              <a:rPr lang="en-US" sz="1200" dirty="0" err="1"/>
              <a:t>sklearn.metrics</a:t>
            </a:r>
            <a:r>
              <a:rPr lang="en-US" sz="1200" dirty="0"/>
              <a:t> import </a:t>
            </a:r>
            <a:r>
              <a:rPr lang="en-US" sz="1200" dirty="0" err="1"/>
              <a:t>accuracy_score</a:t>
            </a:r>
            <a:endParaRPr lang="en-US" sz="1200" dirty="0"/>
          </a:p>
          <a:p>
            <a:r>
              <a:rPr lang="en-US" sz="1200" dirty="0"/>
              <a:t>from </a:t>
            </a:r>
            <a:r>
              <a:rPr lang="en-US" sz="1200" dirty="0" err="1"/>
              <a:t>sklearn.metrics</a:t>
            </a:r>
            <a:r>
              <a:rPr lang="en-US" sz="1200" dirty="0"/>
              <a:t> import </a:t>
            </a:r>
            <a:r>
              <a:rPr lang="en-US" sz="1200" dirty="0" err="1"/>
              <a:t>ConfusionMatrixDisplay</a:t>
            </a:r>
            <a:endParaRPr lang="en-US" sz="1200" dirty="0"/>
          </a:p>
        </p:txBody>
      </p:sp>
      <p:pic>
        <p:nvPicPr>
          <p:cNvPr id="37" name="Picture 36">
            <a:extLst>
              <a:ext uri="{FF2B5EF4-FFF2-40B4-BE49-F238E27FC236}">
                <a16:creationId xmlns:a16="http://schemas.microsoft.com/office/drawing/2014/main" id="{3720F91E-2A5C-B3A9-E8DB-884056CE747F}"/>
              </a:ext>
            </a:extLst>
          </p:cNvPr>
          <p:cNvPicPr>
            <a:picLocks noChangeAspect="1"/>
          </p:cNvPicPr>
          <p:nvPr/>
        </p:nvPicPr>
        <p:blipFill>
          <a:blip r:embed="rId2"/>
          <a:stretch>
            <a:fillRect/>
          </a:stretch>
        </p:blipFill>
        <p:spPr>
          <a:xfrm>
            <a:off x="7494494" y="66021"/>
            <a:ext cx="4607859" cy="1758389"/>
          </a:xfrm>
          <a:prstGeom prst="rect">
            <a:avLst/>
          </a:prstGeom>
        </p:spPr>
      </p:pic>
      <p:pic>
        <p:nvPicPr>
          <p:cNvPr id="39" name="Picture 38">
            <a:extLst>
              <a:ext uri="{FF2B5EF4-FFF2-40B4-BE49-F238E27FC236}">
                <a16:creationId xmlns:a16="http://schemas.microsoft.com/office/drawing/2014/main" id="{CBAE5E0F-7772-AB55-1865-6AF9F8D0422A}"/>
              </a:ext>
            </a:extLst>
          </p:cNvPr>
          <p:cNvPicPr>
            <a:picLocks noChangeAspect="1"/>
          </p:cNvPicPr>
          <p:nvPr/>
        </p:nvPicPr>
        <p:blipFill>
          <a:blip r:embed="rId3"/>
          <a:stretch>
            <a:fillRect/>
          </a:stretch>
        </p:blipFill>
        <p:spPr>
          <a:xfrm>
            <a:off x="7494494" y="1932771"/>
            <a:ext cx="4607859" cy="1079370"/>
          </a:xfrm>
          <a:prstGeom prst="rect">
            <a:avLst/>
          </a:prstGeom>
        </p:spPr>
      </p:pic>
      <p:pic>
        <p:nvPicPr>
          <p:cNvPr id="43" name="Picture 42">
            <a:extLst>
              <a:ext uri="{FF2B5EF4-FFF2-40B4-BE49-F238E27FC236}">
                <a16:creationId xmlns:a16="http://schemas.microsoft.com/office/drawing/2014/main" id="{DF6A73FE-0F9C-0EF4-7146-CA3797C5E791}"/>
              </a:ext>
            </a:extLst>
          </p:cNvPr>
          <p:cNvPicPr>
            <a:picLocks noChangeAspect="1"/>
          </p:cNvPicPr>
          <p:nvPr/>
        </p:nvPicPr>
        <p:blipFill>
          <a:blip r:embed="rId4"/>
          <a:stretch>
            <a:fillRect/>
          </a:stretch>
        </p:blipFill>
        <p:spPr>
          <a:xfrm>
            <a:off x="7494493" y="3138604"/>
            <a:ext cx="4607860" cy="3582871"/>
          </a:xfrm>
          <a:prstGeom prst="rect">
            <a:avLst/>
          </a:prstGeom>
        </p:spPr>
      </p:pic>
    </p:spTree>
    <p:extLst>
      <p:ext uri="{BB962C8B-B14F-4D97-AF65-F5344CB8AC3E}">
        <p14:creationId xmlns:p14="http://schemas.microsoft.com/office/powerpoint/2010/main" val="2121178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199" y="473869"/>
            <a:ext cx="5401235" cy="727402"/>
          </a:xfrm>
        </p:spPr>
        <p:txBody>
          <a:bodyPr>
            <a:normAutofit fontScale="90000"/>
          </a:bodyPr>
          <a:lstStyle/>
          <a:p>
            <a:r>
              <a:rPr lang="en-US" dirty="0"/>
              <a:t>Model Building Process</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idx="15"/>
          </p:nvPr>
        </p:nvSpPr>
        <p:spPr>
          <a:xfrm>
            <a:off x="645459" y="2260384"/>
            <a:ext cx="1721223" cy="814510"/>
          </a:xfrm>
        </p:spPr>
        <p:txBody>
          <a:bodyPr/>
          <a:lstStyle/>
          <a:p>
            <a:r>
              <a:rPr lang="en-ZA" sz="1400" dirty="0"/>
              <a:t>Evaluation Matrix and Grid search CV</a:t>
            </a:r>
          </a:p>
          <a:p>
            <a:endParaRPr lang="en-ZA" sz="1400" dirty="0"/>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idx="17"/>
          </p:nvPr>
        </p:nvSpPr>
        <p:spPr>
          <a:xfrm>
            <a:off x="645459" y="3652757"/>
            <a:ext cx="1595717" cy="524308"/>
          </a:xfrm>
        </p:spPr>
        <p:txBody>
          <a:bodyPr vert="horz" lIns="91440" tIns="45720" rIns="91440" bIns="45720" rtlCol="0" anchor="t">
            <a:normAutofit/>
          </a:bodyPr>
          <a:lstStyle/>
          <a:p>
            <a:r>
              <a:rPr lang="en-ZA" sz="1400" noProof="1"/>
              <a:t>Submission on Test data</a:t>
            </a:r>
          </a:p>
        </p:txBody>
      </p:sp>
      <p:sp>
        <p:nvSpPr>
          <p:cNvPr id="69" name="Date Placeholder 68">
            <a:extLst>
              <a:ext uri="{FF2B5EF4-FFF2-40B4-BE49-F238E27FC236}">
                <a16:creationId xmlns:a16="http://schemas.microsoft.com/office/drawing/2014/main" id="{1DBB0ED0-EE80-4D3C-ADBC-320A9C400ADC}"/>
              </a:ext>
            </a:extLst>
          </p:cNvPr>
          <p:cNvSpPr>
            <a:spLocks noGrp="1"/>
          </p:cNvSpPr>
          <p:nvPr>
            <p:ph type="dt" sz="half" idx="10"/>
          </p:nvPr>
        </p:nvSpPr>
        <p:spPr>
          <a:xfrm>
            <a:off x="107577" y="6356350"/>
            <a:ext cx="3473823" cy="365125"/>
          </a:xfrm>
        </p:spPr>
        <p:txBody>
          <a:bodyPr/>
          <a:lstStyle/>
          <a:p>
            <a:r>
              <a:rPr lang="en-US" dirty="0">
                <a:solidFill>
                  <a:schemeClr val="accent4">
                    <a:lumMod val="50000"/>
                  </a:schemeClr>
                </a:solidFill>
              </a:rPr>
              <a:t>4</a:t>
            </a:r>
          </a:p>
        </p:txBody>
      </p:sp>
      <p:sp>
        <p:nvSpPr>
          <p:cNvPr id="70" name="Footer Placeholder 69">
            <a:extLst>
              <a:ext uri="{FF2B5EF4-FFF2-40B4-BE49-F238E27FC236}">
                <a16:creationId xmlns:a16="http://schemas.microsoft.com/office/drawing/2014/main" id="{12B1BCF5-B7EC-40D8-A897-F2D078E8BB07}"/>
              </a:ext>
            </a:extLst>
          </p:cNvPr>
          <p:cNvSpPr>
            <a:spLocks noGrp="1"/>
          </p:cNvSpPr>
          <p:nvPr>
            <p:ph type="ftr" sz="quarter" idx="11"/>
          </p:nvPr>
        </p:nvSpPr>
        <p:spPr>
          <a:xfrm>
            <a:off x="4038600" y="6356350"/>
            <a:ext cx="4114800" cy="365125"/>
          </a:xfrm>
        </p:spPr>
        <p:txBody>
          <a:bodyPr/>
          <a:lstStyle/>
          <a:p>
            <a:r>
              <a:rPr lang="en-US" dirty="0">
                <a:solidFill>
                  <a:schemeClr val="accent4">
                    <a:lumMod val="50000"/>
                  </a:schemeClr>
                </a:solidFill>
              </a:rPr>
              <a:t>Snehit Shelke</a:t>
            </a:r>
          </a:p>
        </p:txBody>
      </p:sp>
      <p:sp>
        <p:nvSpPr>
          <p:cNvPr id="71" name="Slide Number Placeholder 70">
            <a:extLst>
              <a:ext uri="{FF2B5EF4-FFF2-40B4-BE49-F238E27FC236}">
                <a16:creationId xmlns:a16="http://schemas.microsoft.com/office/drawing/2014/main" id="{4CFFF867-B1AF-42AA-BEA4-FC371900A0B6}"/>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a:t>
            </a:fld>
            <a:endParaRPr lang="en-US" dirty="0"/>
          </a:p>
        </p:txBody>
      </p:sp>
      <p:sp>
        <p:nvSpPr>
          <p:cNvPr id="9" name="TextBox 8">
            <a:extLst>
              <a:ext uri="{FF2B5EF4-FFF2-40B4-BE49-F238E27FC236}">
                <a16:creationId xmlns:a16="http://schemas.microsoft.com/office/drawing/2014/main" id="{5433EF7B-A50B-451A-EACC-B9D04AF72A96}"/>
              </a:ext>
            </a:extLst>
          </p:cNvPr>
          <p:cNvSpPr txBox="1"/>
          <p:nvPr/>
        </p:nvSpPr>
        <p:spPr>
          <a:xfrm>
            <a:off x="2837335" y="1878274"/>
            <a:ext cx="4114800" cy="1200329"/>
          </a:xfrm>
          <a:prstGeom prst="rect">
            <a:avLst/>
          </a:prstGeom>
          <a:noFill/>
          <a:ln>
            <a:solidFill>
              <a:srgbClr val="002060"/>
            </a:solidFill>
          </a:ln>
        </p:spPr>
        <p:txBody>
          <a:bodyPr wrap="square" rtlCol="0">
            <a:spAutoFit/>
          </a:bodyPr>
          <a:lstStyle/>
          <a:p>
            <a:r>
              <a:rPr lang="en-US" sz="1200" dirty="0"/>
              <a:t> </a:t>
            </a:r>
            <a:r>
              <a:rPr lang="en-US" sz="1200" dirty="0" err="1"/>
              <a:t>Fmicro</a:t>
            </a:r>
            <a:r>
              <a:rPr lang="en-US" sz="1200" dirty="0"/>
              <a:t>=(2⋅Pmicro⋅Rmicro)/(</a:t>
            </a:r>
            <a:r>
              <a:rPr lang="en-US" sz="1200" dirty="0" err="1"/>
              <a:t>Pmicro+Rmicro</a:t>
            </a:r>
            <a:r>
              <a:rPr lang="en-US" sz="1200" dirty="0"/>
              <a:t>)</a:t>
            </a:r>
          </a:p>
          <a:p>
            <a:r>
              <a:rPr lang="en-US" sz="1200" dirty="0"/>
              <a:t> # for combining the preprocess with model training</a:t>
            </a:r>
          </a:p>
          <a:p>
            <a:r>
              <a:rPr lang="en-US" sz="1200" dirty="0"/>
              <a:t>from </a:t>
            </a:r>
            <a:r>
              <a:rPr lang="en-US" sz="1200" dirty="0" err="1"/>
              <a:t>sklearn.pipeline</a:t>
            </a:r>
            <a:r>
              <a:rPr lang="en-US" sz="1200" dirty="0"/>
              <a:t> import </a:t>
            </a:r>
            <a:r>
              <a:rPr lang="en-US" sz="1200" dirty="0" err="1"/>
              <a:t>make_pipelinemport</a:t>
            </a:r>
            <a:endParaRPr lang="en-US" sz="1200" dirty="0"/>
          </a:p>
          <a:p>
            <a:r>
              <a:rPr lang="en-US" sz="1200" dirty="0"/>
              <a:t># for optimizing the hyperparameters of the pipeline</a:t>
            </a:r>
          </a:p>
          <a:p>
            <a:r>
              <a:rPr lang="en-US" sz="1200" dirty="0"/>
              <a:t>from </a:t>
            </a:r>
            <a:r>
              <a:rPr lang="en-US" sz="1200" dirty="0" err="1"/>
              <a:t>sklearn.model_selection</a:t>
            </a:r>
            <a:r>
              <a:rPr lang="en-US" sz="1200" dirty="0"/>
              <a:t> import </a:t>
            </a:r>
            <a:r>
              <a:rPr lang="en-US" sz="1200" dirty="0" err="1"/>
              <a:t>GridSearchCV</a:t>
            </a:r>
            <a:endParaRPr lang="en-US" sz="1200" dirty="0"/>
          </a:p>
          <a:p>
            <a:r>
              <a:rPr lang="en-US" sz="1200" dirty="0"/>
              <a:t>from </a:t>
            </a:r>
            <a:r>
              <a:rPr lang="en-US" sz="1200" dirty="0" err="1"/>
              <a:t>sklearn.metrics</a:t>
            </a:r>
            <a:r>
              <a:rPr lang="en-US" sz="1200" dirty="0"/>
              <a:t> import f1_score</a:t>
            </a:r>
          </a:p>
        </p:txBody>
      </p:sp>
      <p:sp>
        <p:nvSpPr>
          <p:cNvPr id="12" name="TextBox 11">
            <a:extLst>
              <a:ext uri="{FF2B5EF4-FFF2-40B4-BE49-F238E27FC236}">
                <a16:creationId xmlns:a16="http://schemas.microsoft.com/office/drawing/2014/main" id="{84129F4E-9BB2-DC1F-F47B-33E1B888A7C4}"/>
              </a:ext>
            </a:extLst>
          </p:cNvPr>
          <p:cNvSpPr txBox="1"/>
          <p:nvPr/>
        </p:nvSpPr>
        <p:spPr>
          <a:xfrm>
            <a:off x="2837334" y="3614103"/>
            <a:ext cx="4114801" cy="1200329"/>
          </a:xfrm>
          <a:prstGeom prst="rect">
            <a:avLst/>
          </a:prstGeom>
          <a:noFill/>
          <a:ln>
            <a:solidFill>
              <a:schemeClr val="tx1">
                <a:lumMod val="95000"/>
                <a:lumOff val="5000"/>
              </a:schemeClr>
            </a:solidFill>
          </a:ln>
        </p:spPr>
        <p:txBody>
          <a:bodyPr wrap="square" rtlCol="0">
            <a:spAutoFit/>
          </a:bodyPr>
          <a:lstStyle/>
          <a:p>
            <a:r>
              <a:rPr lang="en-US" sz="1200" dirty="0"/>
              <a:t>test_values =</a:t>
            </a:r>
            <a:r>
              <a:rPr lang="en-US" sz="1200" dirty="0" err="1"/>
              <a:t>pd.read_csv</a:t>
            </a:r>
            <a:r>
              <a:rPr lang="en-US" sz="1200" dirty="0"/>
              <a:t>('test_values.csv’,</a:t>
            </a:r>
          </a:p>
          <a:p>
            <a:r>
              <a:rPr lang="en-US" sz="1200" dirty="0" err="1"/>
              <a:t>index_col</a:t>
            </a:r>
            <a:r>
              <a:rPr lang="en-US" sz="1200" dirty="0"/>
              <a:t>='</a:t>
            </a:r>
            <a:r>
              <a:rPr lang="en-US" sz="1200" dirty="0" err="1"/>
              <a:t>building_id</a:t>
            </a:r>
            <a:r>
              <a:rPr lang="en-US" sz="1200" dirty="0"/>
              <a:t>’)</a:t>
            </a:r>
          </a:p>
          <a:p>
            <a:endParaRPr lang="en-US" sz="1200" dirty="0"/>
          </a:p>
          <a:p>
            <a:r>
              <a:rPr lang="en-US" sz="1200" dirty="0"/>
              <a:t>predictions = </a:t>
            </a:r>
            <a:r>
              <a:rPr lang="en-US" sz="1200" dirty="0" err="1"/>
              <a:t>gs.predict</a:t>
            </a:r>
            <a:r>
              <a:rPr lang="en-US" sz="1200" dirty="0"/>
              <a:t>(</a:t>
            </a:r>
            <a:r>
              <a:rPr lang="en-US" sz="1200" dirty="0" err="1"/>
              <a:t>test_values_subset</a:t>
            </a:r>
            <a:r>
              <a:rPr lang="en-US" sz="1200" dirty="0"/>
              <a:t>)</a:t>
            </a:r>
            <a:endParaRPr lang="en-IN" sz="1200" dirty="0"/>
          </a:p>
          <a:p>
            <a:r>
              <a:rPr lang="en-US" sz="1200" dirty="0" err="1"/>
              <a:t>submission_format</a:t>
            </a:r>
            <a:r>
              <a:rPr lang="en-US" sz="1200" dirty="0"/>
              <a:t> = </a:t>
            </a:r>
            <a:r>
              <a:rPr lang="en-US" sz="1200" dirty="0" err="1"/>
              <a:t>pd.read_csv</a:t>
            </a:r>
            <a:r>
              <a:rPr lang="en-US" sz="1200" dirty="0"/>
              <a:t>('submission_format.csv', </a:t>
            </a:r>
            <a:r>
              <a:rPr lang="en-US" sz="1200" dirty="0" err="1"/>
              <a:t>index_col</a:t>
            </a:r>
            <a:r>
              <a:rPr lang="en-US" sz="1200" dirty="0"/>
              <a:t>='</a:t>
            </a:r>
            <a:r>
              <a:rPr lang="en-US" sz="1200" dirty="0" err="1"/>
              <a:t>building_id</a:t>
            </a:r>
            <a:r>
              <a:rPr lang="en-US" sz="1200" dirty="0"/>
              <a:t>')</a:t>
            </a:r>
            <a:endParaRPr lang="en-US" sz="1200" dirty="0">
              <a:solidFill>
                <a:schemeClr val="accent4">
                  <a:lumMod val="75000"/>
                </a:schemeClr>
              </a:solidFill>
            </a:endParaRPr>
          </a:p>
        </p:txBody>
      </p:sp>
      <p:pic>
        <p:nvPicPr>
          <p:cNvPr id="13" name="Picture 12">
            <a:extLst>
              <a:ext uri="{FF2B5EF4-FFF2-40B4-BE49-F238E27FC236}">
                <a16:creationId xmlns:a16="http://schemas.microsoft.com/office/drawing/2014/main" id="{DC65EBF5-6376-7B6C-F0CD-1FC34C4BA4AD}"/>
              </a:ext>
            </a:extLst>
          </p:cNvPr>
          <p:cNvPicPr>
            <a:picLocks noChangeAspect="1"/>
          </p:cNvPicPr>
          <p:nvPr/>
        </p:nvPicPr>
        <p:blipFill rotWithShape="1">
          <a:blip r:embed="rId2"/>
          <a:srcRect r="27367"/>
          <a:stretch/>
        </p:blipFill>
        <p:spPr>
          <a:xfrm>
            <a:off x="7534840" y="53040"/>
            <a:ext cx="4549584" cy="4608607"/>
          </a:xfrm>
          <a:prstGeom prst="rect">
            <a:avLst/>
          </a:prstGeom>
        </p:spPr>
      </p:pic>
      <p:pic>
        <p:nvPicPr>
          <p:cNvPr id="16" name="Picture 15">
            <a:extLst>
              <a:ext uri="{FF2B5EF4-FFF2-40B4-BE49-F238E27FC236}">
                <a16:creationId xmlns:a16="http://schemas.microsoft.com/office/drawing/2014/main" id="{FD59A4F5-1739-D042-3C70-F1288C17D6E9}"/>
              </a:ext>
            </a:extLst>
          </p:cNvPr>
          <p:cNvPicPr>
            <a:picLocks noChangeAspect="1"/>
          </p:cNvPicPr>
          <p:nvPr/>
        </p:nvPicPr>
        <p:blipFill rotWithShape="1">
          <a:blip r:embed="rId3"/>
          <a:srcRect r="48088"/>
          <a:stretch/>
        </p:blipFill>
        <p:spPr>
          <a:xfrm>
            <a:off x="7541566" y="4661647"/>
            <a:ext cx="4536131" cy="2059828"/>
          </a:xfrm>
          <a:prstGeom prst="rect">
            <a:avLst/>
          </a:prstGeom>
        </p:spPr>
      </p:pic>
    </p:spTree>
    <p:extLst>
      <p:ext uri="{BB962C8B-B14F-4D97-AF65-F5344CB8AC3E}">
        <p14:creationId xmlns:p14="http://schemas.microsoft.com/office/powerpoint/2010/main" val="2448916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838200" y="365125"/>
            <a:ext cx="10515600" cy="1325563"/>
          </a:xfrm>
        </p:spPr>
        <p:txBody>
          <a:bodyPr>
            <a:normAutofit/>
          </a:bodyPr>
          <a:lstStyle/>
          <a:p>
            <a:r>
              <a:rPr lang="en-US" dirty="0"/>
              <a:t>Analysis</a:t>
            </a:r>
          </a:p>
        </p:txBody>
      </p:sp>
      <p:sp>
        <p:nvSpPr>
          <p:cNvPr id="4" name="Text Placeholder 3">
            <a:extLst>
              <a:ext uri="{FF2B5EF4-FFF2-40B4-BE49-F238E27FC236}">
                <a16:creationId xmlns:a16="http://schemas.microsoft.com/office/drawing/2014/main" id="{940D39C8-B1F1-42EF-8CD9-3AD32F6D79AA}"/>
              </a:ext>
            </a:extLst>
          </p:cNvPr>
          <p:cNvSpPr>
            <a:spLocks noGrp="1"/>
          </p:cNvSpPr>
          <p:nvPr>
            <p:ph type="body" sz="quarter" idx="33"/>
          </p:nvPr>
        </p:nvSpPr>
        <p:spPr>
          <a:xfrm>
            <a:off x="981075" y="3694018"/>
            <a:ext cx="1876425" cy="447675"/>
          </a:xfrm>
        </p:spPr>
        <p:txBody>
          <a:bodyPr>
            <a:normAutofit/>
          </a:bodyPr>
          <a:lstStyle/>
          <a:p>
            <a:r>
              <a:rPr lang="en-US" dirty="0"/>
              <a:t>Conclusion</a:t>
            </a:r>
          </a:p>
        </p:txBody>
      </p:sp>
      <p:sp>
        <p:nvSpPr>
          <p:cNvPr id="6" name="Text Placeholder 5">
            <a:extLst>
              <a:ext uri="{FF2B5EF4-FFF2-40B4-BE49-F238E27FC236}">
                <a16:creationId xmlns:a16="http://schemas.microsoft.com/office/drawing/2014/main" id="{AEF729D8-8842-4E51-A541-DCAD67FB2EA9}"/>
              </a:ext>
            </a:extLst>
          </p:cNvPr>
          <p:cNvSpPr>
            <a:spLocks noGrp="1"/>
          </p:cNvSpPr>
          <p:nvPr>
            <p:ph type="body" sz="quarter" idx="35"/>
          </p:nvPr>
        </p:nvSpPr>
        <p:spPr>
          <a:xfrm>
            <a:off x="3731025" y="3359150"/>
            <a:ext cx="1980000" cy="365125"/>
          </a:xfrm>
        </p:spPr>
        <p:txBody>
          <a:bodyPr>
            <a:normAutofit fontScale="92500"/>
          </a:bodyPr>
          <a:lstStyle/>
          <a:p>
            <a:r>
              <a:rPr lang="en-US" dirty="0"/>
              <a:t>Findings/Summary</a:t>
            </a:r>
          </a:p>
        </p:txBody>
      </p:sp>
      <p:sp>
        <p:nvSpPr>
          <p:cNvPr id="8" name="Text Placeholder 7">
            <a:extLst>
              <a:ext uri="{FF2B5EF4-FFF2-40B4-BE49-F238E27FC236}">
                <a16:creationId xmlns:a16="http://schemas.microsoft.com/office/drawing/2014/main" id="{6AA50A97-0C1A-4F2C-ADF6-6DC29BFE4D61}"/>
              </a:ext>
            </a:extLst>
          </p:cNvPr>
          <p:cNvSpPr>
            <a:spLocks noGrp="1"/>
          </p:cNvSpPr>
          <p:nvPr>
            <p:ph type="body" sz="quarter" idx="37"/>
          </p:nvPr>
        </p:nvSpPr>
        <p:spPr>
          <a:xfrm rot="10800000" flipV="1">
            <a:off x="6480981" y="3724486"/>
            <a:ext cx="1972512" cy="360000"/>
          </a:xfrm>
        </p:spPr>
        <p:txBody>
          <a:bodyPr/>
          <a:lstStyle/>
          <a:p>
            <a:r>
              <a:rPr lang="en-US" dirty="0"/>
              <a:t>Model Accuracy </a:t>
            </a:r>
          </a:p>
        </p:txBody>
      </p:sp>
      <p:sp>
        <p:nvSpPr>
          <p:cNvPr id="10" name="Text Placeholder 9">
            <a:extLst>
              <a:ext uri="{FF2B5EF4-FFF2-40B4-BE49-F238E27FC236}">
                <a16:creationId xmlns:a16="http://schemas.microsoft.com/office/drawing/2014/main" id="{7CE32A3A-587F-45B9-8FF3-A21B2574C395}"/>
              </a:ext>
            </a:extLst>
          </p:cNvPr>
          <p:cNvSpPr>
            <a:spLocks noGrp="1"/>
          </p:cNvSpPr>
          <p:nvPr>
            <p:ph type="body" sz="quarter" idx="47"/>
          </p:nvPr>
        </p:nvSpPr>
        <p:spPr>
          <a:xfrm>
            <a:off x="9184088" y="3359150"/>
            <a:ext cx="1980000" cy="360000"/>
          </a:xfrm>
        </p:spPr>
        <p:txBody>
          <a:bodyPr/>
          <a:lstStyle/>
          <a:p>
            <a:r>
              <a:rPr lang="en-US" dirty="0"/>
              <a:t>What's next?</a:t>
            </a:r>
          </a:p>
        </p:txBody>
      </p:sp>
      <p:sp>
        <p:nvSpPr>
          <p:cNvPr id="64" name="Date Placeholder 63">
            <a:extLst>
              <a:ext uri="{FF2B5EF4-FFF2-40B4-BE49-F238E27FC236}">
                <a16:creationId xmlns:a16="http://schemas.microsoft.com/office/drawing/2014/main" id="{45C56C15-04A6-4290-9763-A1362FE7E120}"/>
              </a:ext>
            </a:extLst>
          </p:cNvPr>
          <p:cNvSpPr>
            <a:spLocks noGrp="1"/>
          </p:cNvSpPr>
          <p:nvPr>
            <p:ph type="dt" sz="half" idx="2"/>
          </p:nvPr>
        </p:nvSpPr>
        <p:spPr>
          <a:xfrm>
            <a:off x="447673" y="6356350"/>
            <a:ext cx="3133727" cy="365125"/>
          </a:xfrm>
        </p:spPr>
        <p:txBody>
          <a:bodyPr/>
          <a:lstStyle/>
          <a:p>
            <a:r>
              <a:rPr lang="en-US" dirty="0">
                <a:solidFill>
                  <a:schemeClr val="accent4">
                    <a:lumMod val="50000"/>
                  </a:schemeClr>
                </a:solidFill>
              </a:rPr>
              <a:t>5</a:t>
            </a:r>
          </a:p>
        </p:txBody>
      </p:sp>
      <p:sp>
        <p:nvSpPr>
          <p:cNvPr id="62" name="Footer Placeholder 61">
            <a:extLst>
              <a:ext uri="{FF2B5EF4-FFF2-40B4-BE49-F238E27FC236}">
                <a16:creationId xmlns:a16="http://schemas.microsoft.com/office/drawing/2014/main" id="{ACCBE4EF-6416-442B-BED0-AF70D1152DE9}"/>
              </a:ext>
            </a:extLst>
          </p:cNvPr>
          <p:cNvSpPr>
            <a:spLocks noGrp="1"/>
          </p:cNvSpPr>
          <p:nvPr>
            <p:ph type="ftr" sz="quarter" idx="10"/>
          </p:nvPr>
        </p:nvSpPr>
        <p:spPr>
          <a:xfrm>
            <a:off x="6858000" y="6356350"/>
            <a:ext cx="4495800" cy="365125"/>
          </a:xfrm>
        </p:spPr>
        <p:txBody>
          <a:bodyPr/>
          <a:lstStyle/>
          <a:p>
            <a:r>
              <a:rPr lang="en-ZA" dirty="0">
                <a:solidFill>
                  <a:schemeClr val="accent4">
                    <a:lumMod val="50000"/>
                  </a:schemeClr>
                </a:solidFill>
              </a:rPr>
              <a:t>Snehit Shelke</a:t>
            </a:r>
          </a:p>
        </p:txBody>
      </p:sp>
      <p:sp>
        <p:nvSpPr>
          <p:cNvPr id="23" name="TextBox 22">
            <a:extLst>
              <a:ext uri="{FF2B5EF4-FFF2-40B4-BE49-F238E27FC236}">
                <a16:creationId xmlns:a16="http://schemas.microsoft.com/office/drawing/2014/main" id="{B927CBD2-7C59-23CA-5CBD-7B3173F6F6B0}"/>
              </a:ext>
            </a:extLst>
          </p:cNvPr>
          <p:cNvSpPr txBox="1"/>
          <p:nvPr/>
        </p:nvSpPr>
        <p:spPr>
          <a:xfrm>
            <a:off x="447673" y="4211422"/>
            <a:ext cx="4495802" cy="1877437"/>
          </a:xfrm>
          <a:prstGeom prst="rect">
            <a:avLst/>
          </a:prstGeom>
          <a:noFill/>
          <a:ln>
            <a:solidFill>
              <a:schemeClr val="tx1"/>
            </a:solidFill>
          </a:ln>
        </p:spPr>
        <p:txBody>
          <a:bodyPr wrap="square" rtlCol="0">
            <a:spAutoFit/>
          </a:bodyPr>
          <a:lstStyle/>
          <a:p>
            <a:r>
              <a:rPr lang="en-US" sz="1400" dirty="0"/>
              <a:t>The target value is imbalanced. Maximum damage happened to 2-storey buildings</a:t>
            </a:r>
          </a:p>
          <a:p>
            <a:r>
              <a:rPr lang="en-US" sz="1400" dirty="0"/>
              <a:t>Building's age is binned in intervals of 5. Most of the building are 0-100 years old.</a:t>
            </a:r>
          </a:p>
          <a:p>
            <a:r>
              <a:rPr lang="en-US" sz="1400" dirty="0"/>
              <a:t>Most of the damaged buildings are single family homes. We can infer that most of the damage happened to residential areas</a:t>
            </a:r>
          </a:p>
          <a:p>
            <a:endParaRPr lang="en-IN" dirty="0"/>
          </a:p>
        </p:txBody>
      </p:sp>
      <p:sp>
        <p:nvSpPr>
          <p:cNvPr id="30" name="TextBox 29">
            <a:extLst>
              <a:ext uri="{FF2B5EF4-FFF2-40B4-BE49-F238E27FC236}">
                <a16:creationId xmlns:a16="http://schemas.microsoft.com/office/drawing/2014/main" id="{2F5062F3-6BFD-474B-879C-0B4DD19A7D2F}"/>
              </a:ext>
            </a:extLst>
          </p:cNvPr>
          <p:cNvSpPr txBox="1"/>
          <p:nvPr/>
        </p:nvSpPr>
        <p:spPr>
          <a:xfrm>
            <a:off x="1919287" y="1615690"/>
            <a:ext cx="5781395" cy="1600438"/>
          </a:xfrm>
          <a:prstGeom prst="rect">
            <a:avLst/>
          </a:prstGeom>
          <a:noFill/>
          <a:ln>
            <a:solidFill>
              <a:schemeClr val="tx1"/>
            </a:solidFill>
          </a:ln>
        </p:spPr>
        <p:txBody>
          <a:bodyPr wrap="square" rtlCol="0">
            <a:spAutoFit/>
          </a:bodyPr>
          <a:lstStyle/>
          <a:p>
            <a:r>
              <a:rPr lang="en-IN" sz="1400" dirty="0"/>
              <a:t>T</a:t>
            </a:r>
            <a:r>
              <a:rPr lang="en-US" sz="1400" dirty="0"/>
              <a:t>he target variable is imbalanced, The training data is semi-anonymized so domain knowledge could not be applied to perform feature engineering. models which were tried are Logistic Regression, Decision Tree Algorithm, Random Forest Algorithm, Gaussian Naive Bayes, Gradient Boosting Machine, KNeighborsClassifier  Only Random Forest happened to give highest accuracy.</a:t>
            </a:r>
          </a:p>
          <a:p>
            <a:endParaRPr lang="en-IN" sz="1400" dirty="0"/>
          </a:p>
        </p:txBody>
      </p:sp>
      <p:sp>
        <p:nvSpPr>
          <p:cNvPr id="31" name="TextBox 30">
            <a:extLst>
              <a:ext uri="{FF2B5EF4-FFF2-40B4-BE49-F238E27FC236}">
                <a16:creationId xmlns:a16="http://schemas.microsoft.com/office/drawing/2014/main" id="{FEE5328D-91F2-2656-BFD3-7C6E63D2072D}"/>
              </a:ext>
            </a:extLst>
          </p:cNvPr>
          <p:cNvSpPr txBox="1"/>
          <p:nvPr/>
        </p:nvSpPr>
        <p:spPr>
          <a:xfrm rot="10800000" flipH="1" flipV="1">
            <a:off x="6365025" y="4211423"/>
            <a:ext cx="3961505" cy="1815882"/>
          </a:xfrm>
          <a:prstGeom prst="rect">
            <a:avLst/>
          </a:prstGeom>
          <a:noFill/>
          <a:ln>
            <a:solidFill>
              <a:schemeClr val="tx1"/>
            </a:solidFill>
          </a:ln>
        </p:spPr>
        <p:txBody>
          <a:bodyPr wrap="square" rtlCol="0">
            <a:spAutoFit/>
          </a:bodyPr>
          <a:lstStyle/>
          <a:p>
            <a:r>
              <a:rPr lang="en-IN" sz="1400" dirty="0"/>
              <a:t>Logistic Regression-0.571724</a:t>
            </a:r>
          </a:p>
          <a:p>
            <a:r>
              <a:rPr lang="en-IN" sz="1400" dirty="0"/>
              <a:t>Decision Tree Algorithm-0.596091</a:t>
            </a:r>
          </a:p>
          <a:p>
            <a:r>
              <a:rPr lang="en-IN" sz="1400" dirty="0"/>
              <a:t>Random Forest Algorithm -0.6800501</a:t>
            </a:r>
          </a:p>
          <a:p>
            <a:r>
              <a:rPr lang="en-IN" sz="1400" dirty="0"/>
              <a:t>Gaussian Naive Bayes- 0.5716222</a:t>
            </a:r>
          </a:p>
          <a:p>
            <a:r>
              <a:rPr lang="en-IN" sz="1400" dirty="0"/>
              <a:t>Gradient Boosting Machine - 0.63997646</a:t>
            </a:r>
          </a:p>
          <a:p>
            <a:r>
              <a:rPr lang="en-IN" sz="1400" dirty="0"/>
              <a:t>KNeighborsClassifier- 0.495248</a:t>
            </a:r>
          </a:p>
          <a:p>
            <a:endParaRPr lang="en-IN" sz="1400" dirty="0"/>
          </a:p>
          <a:p>
            <a:endParaRPr lang="en-IN" sz="1400" dirty="0"/>
          </a:p>
        </p:txBody>
      </p:sp>
      <p:sp>
        <p:nvSpPr>
          <p:cNvPr id="32" name="TextBox 31">
            <a:extLst>
              <a:ext uri="{FF2B5EF4-FFF2-40B4-BE49-F238E27FC236}">
                <a16:creationId xmlns:a16="http://schemas.microsoft.com/office/drawing/2014/main" id="{33BBCCC9-E10E-9231-FCE3-FDAA913B0549}"/>
              </a:ext>
            </a:extLst>
          </p:cNvPr>
          <p:cNvSpPr txBox="1"/>
          <p:nvPr/>
        </p:nvSpPr>
        <p:spPr>
          <a:xfrm>
            <a:off x="8153400" y="1596547"/>
            <a:ext cx="3325906" cy="1600438"/>
          </a:xfrm>
          <a:prstGeom prst="rect">
            <a:avLst/>
          </a:prstGeom>
          <a:noFill/>
          <a:ln>
            <a:solidFill>
              <a:schemeClr val="tx1"/>
            </a:solidFill>
          </a:ln>
        </p:spPr>
        <p:txBody>
          <a:bodyPr wrap="square" rtlCol="0">
            <a:spAutoFit/>
          </a:bodyPr>
          <a:lstStyle/>
          <a:p>
            <a:r>
              <a:rPr lang="en-US" sz="1400" dirty="0"/>
              <a:t>With the current model, we are getting accuracy of 0.68. We will check F micro evaluation matrix for random forest as well as other models .</a:t>
            </a:r>
          </a:p>
          <a:p>
            <a:r>
              <a:rPr lang="en-US" sz="1400" dirty="0"/>
              <a:t>We can go for neural network approach as well .</a:t>
            </a:r>
          </a:p>
          <a:p>
            <a:endParaRPr lang="en-IN" sz="1400" dirty="0"/>
          </a:p>
        </p:txBody>
      </p:sp>
    </p:spTree>
    <p:extLst>
      <p:ext uri="{BB962C8B-B14F-4D97-AF65-F5344CB8AC3E}">
        <p14:creationId xmlns:p14="http://schemas.microsoft.com/office/powerpoint/2010/main" val="1593920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B6BEA16F-BAA0-FC90-77F9-47679874ECB8}"/>
              </a:ext>
            </a:extLst>
          </p:cNvPr>
          <p:cNvPicPr>
            <a:picLocks noGrp="1" noChangeAspect="1"/>
          </p:cNvPicPr>
          <p:nvPr>
            <p:ph type="pic" sz="quarter" idx="13"/>
          </p:nvPr>
        </p:nvPicPr>
        <p:blipFill>
          <a:blip r:embed="rId2"/>
          <a:srcRect l="22520" r="22520"/>
          <a:stretch>
            <a:fillRect/>
          </a:stretch>
        </p:blipFill>
        <p:spPr>
          <a:xfrm>
            <a:off x="6640798" y="2635624"/>
            <a:ext cx="5547360" cy="4182166"/>
          </a:xfrm>
          <a:prstGeom prst="rect">
            <a:avLst/>
          </a:prstGeom>
        </p:spPr>
      </p:pic>
      <p:sp>
        <p:nvSpPr>
          <p:cNvPr id="9" name="Title 1">
            <a:extLst>
              <a:ext uri="{FF2B5EF4-FFF2-40B4-BE49-F238E27FC236}">
                <a16:creationId xmlns:a16="http://schemas.microsoft.com/office/drawing/2014/main" id="{76F03524-5EE9-6B66-CC58-79AB1A43B92B}"/>
              </a:ext>
            </a:extLst>
          </p:cNvPr>
          <p:cNvSpPr>
            <a:spLocks noGrp="1"/>
          </p:cNvSpPr>
          <p:nvPr>
            <p:ph type="title"/>
          </p:nvPr>
        </p:nvSpPr>
        <p:spPr>
          <a:xfrm>
            <a:off x="1162050" y="523875"/>
            <a:ext cx="3975100" cy="1095005"/>
          </a:xfrm>
        </p:spPr>
        <p:txBody>
          <a:bodyPr>
            <a:normAutofit/>
          </a:bodyPr>
          <a:lstStyle/>
          <a:p>
            <a:r>
              <a:rPr lang="en-US" dirty="0"/>
              <a:t>Thank you</a:t>
            </a:r>
          </a:p>
        </p:txBody>
      </p:sp>
      <p:sp>
        <p:nvSpPr>
          <p:cNvPr id="10" name="Content Placeholder 2">
            <a:extLst>
              <a:ext uri="{FF2B5EF4-FFF2-40B4-BE49-F238E27FC236}">
                <a16:creationId xmlns:a16="http://schemas.microsoft.com/office/drawing/2014/main" id="{61F6103C-A6D6-5395-3D28-BBF00B9A1D47}"/>
              </a:ext>
            </a:extLst>
          </p:cNvPr>
          <p:cNvSpPr txBox="1">
            <a:spLocks/>
          </p:cNvSpPr>
          <p:nvPr/>
        </p:nvSpPr>
        <p:spPr>
          <a:xfrm>
            <a:off x="1300842" y="2350682"/>
            <a:ext cx="2072471" cy="534717"/>
          </a:xfrm>
          <a:prstGeom prst="rect">
            <a:avLst/>
          </a:prstGeom>
        </p:spPr>
        <p:txBody>
          <a:bodyPr vert="horz" lIns="0" tIns="45720" rIns="0" bIns="45720" rtlCol="0">
            <a:normAutofit/>
          </a:bodyPr>
          <a:lstStyle>
            <a:lvl1pPr marL="0" indent="0" algn="l" defTabSz="914400" rtl="0" eaLnBrk="1" latinLnBrk="0" hangingPunct="1">
              <a:lnSpc>
                <a:spcPts val="1700"/>
              </a:lnSpc>
              <a:spcBef>
                <a:spcPts val="1000"/>
              </a:spcBef>
              <a:buFont typeface="Arial" panose="020B0604020202020204" pitchFamily="34" charset="0"/>
              <a:buNone/>
              <a:defRPr sz="12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chemeClr val="tx1"/>
                </a:solidFill>
              </a:rPr>
              <a:t>Snehit Shelke</a:t>
            </a:r>
            <a:r>
              <a:rPr lang="en-US" dirty="0"/>
              <a:t>​</a:t>
            </a:r>
          </a:p>
        </p:txBody>
      </p:sp>
      <p:sp>
        <p:nvSpPr>
          <p:cNvPr id="12" name="TextBox 11">
            <a:extLst>
              <a:ext uri="{FF2B5EF4-FFF2-40B4-BE49-F238E27FC236}">
                <a16:creationId xmlns:a16="http://schemas.microsoft.com/office/drawing/2014/main" id="{16D8541B-8EAA-B00F-9DAE-AC8F15B98178}"/>
              </a:ext>
            </a:extLst>
          </p:cNvPr>
          <p:cNvSpPr txBox="1"/>
          <p:nvPr/>
        </p:nvSpPr>
        <p:spPr>
          <a:xfrm>
            <a:off x="1300842" y="2885399"/>
            <a:ext cx="3198159" cy="461665"/>
          </a:xfrm>
          <a:prstGeom prst="rect">
            <a:avLst/>
          </a:prstGeom>
          <a:noFill/>
          <a:ln>
            <a:noFill/>
          </a:ln>
        </p:spPr>
        <p:txBody>
          <a:bodyPr wrap="square">
            <a:spAutoFit/>
          </a:bodyPr>
          <a:lstStyle/>
          <a:p>
            <a:r>
              <a:rPr lang="en-IN" sz="1200" dirty="0"/>
              <a:t>Guided by,</a:t>
            </a:r>
          </a:p>
          <a:p>
            <a:r>
              <a:rPr lang="en-IN" sz="1200" dirty="0"/>
              <a:t>Rajesh Prabhakar Kaila</a:t>
            </a:r>
          </a:p>
        </p:txBody>
      </p:sp>
      <p:sp>
        <p:nvSpPr>
          <p:cNvPr id="14" name="TextBox 13">
            <a:extLst>
              <a:ext uri="{FF2B5EF4-FFF2-40B4-BE49-F238E27FC236}">
                <a16:creationId xmlns:a16="http://schemas.microsoft.com/office/drawing/2014/main" id="{AAB1EED2-73FF-8101-95CA-9378E11F426C}"/>
              </a:ext>
            </a:extLst>
          </p:cNvPr>
          <p:cNvSpPr txBox="1"/>
          <p:nvPr/>
        </p:nvSpPr>
        <p:spPr>
          <a:xfrm>
            <a:off x="1300842" y="3617201"/>
            <a:ext cx="3153335" cy="461665"/>
          </a:xfrm>
          <a:prstGeom prst="rect">
            <a:avLst/>
          </a:prstGeom>
          <a:noFill/>
        </p:spPr>
        <p:txBody>
          <a:bodyPr wrap="square">
            <a:spAutoFit/>
          </a:bodyPr>
          <a:lstStyle/>
          <a:p>
            <a:r>
              <a:rPr lang="en-US" sz="1200" dirty="0"/>
              <a:t>+91 8668916259</a:t>
            </a:r>
          </a:p>
          <a:p>
            <a:r>
              <a:rPr lang="en-US" sz="1200" dirty="0"/>
              <a:t>Sgshelke.1410@gmail.com</a:t>
            </a:r>
          </a:p>
        </p:txBody>
      </p:sp>
      <p:sp>
        <p:nvSpPr>
          <p:cNvPr id="17" name="TextBox 16">
            <a:extLst>
              <a:ext uri="{FF2B5EF4-FFF2-40B4-BE49-F238E27FC236}">
                <a16:creationId xmlns:a16="http://schemas.microsoft.com/office/drawing/2014/main" id="{58A4D2FA-2BC8-B9D0-A369-06F9DC8BF0E3}"/>
              </a:ext>
            </a:extLst>
          </p:cNvPr>
          <p:cNvSpPr txBox="1"/>
          <p:nvPr/>
        </p:nvSpPr>
        <p:spPr>
          <a:xfrm>
            <a:off x="6777317" y="561022"/>
            <a:ext cx="5280211" cy="1292662"/>
          </a:xfrm>
          <a:prstGeom prst="rect">
            <a:avLst/>
          </a:prstGeom>
          <a:noFill/>
        </p:spPr>
        <p:txBody>
          <a:bodyPr wrap="square">
            <a:spAutoFit/>
          </a:bodyPr>
          <a:lstStyle/>
          <a:p>
            <a:r>
              <a:rPr lang="en-US" dirty="0"/>
              <a:t>Richter's Predictor: Modeling Earthquake Damage</a:t>
            </a:r>
            <a:br>
              <a:rPr lang="en-US" dirty="0"/>
            </a:br>
            <a:br>
              <a:rPr lang="en-US" dirty="0"/>
            </a:br>
            <a:r>
              <a:rPr lang="en-US" sz="1400" dirty="0"/>
              <a:t>Based on aspects of building location and construction,</a:t>
            </a:r>
          </a:p>
          <a:p>
            <a:r>
              <a:rPr lang="en-US" sz="1400" dirty="0"/>
              <a:t>your goal is to predict the level of damage to buildings caused by the 2015 Gorkha earthquake in Nepal</a:t>
            </a:r>
          </a:p>
        </p:txBody>
      </p:sp>
      <p:sp>
        <p:nvSpPr>
          <p:cNvPr id="20" name="TextBox 19">
            <a:extLst>
              <a:ext uri="{FF2B5EF4-FFF2-40B4-BE49-F238E27FC236}">
                <a16:creationId xmlns:a16="http://schemas.microsoft.com/office/drawing/2014/main" id="{96073A50-D0E4-4871-5362-68FE5107914E}"/>
              </a:ext>
            </a:extLst>
          </p:cNvPr>
          <p:cNvSpPr txBox="1"/>
          <p:nvPr/>
        </p:nvSpPr>
        <p:spPr>
          <a:xfrm>
            <a:off x="259976" y="6275294"/>
            <a:ext cx="1577789" cy="230832"/>
          </a:xfrm>
          <a:prstGeom prst="rect">
            <a:avLst/>
          </a:prstGeom>
          <a:noFill/>
        </p:spPr>
        <p:txBody>
          <a:bodyPr wrap="square" rtlCol="0">
            <a:spAutoFit/>
          </a:bodyPr>
          <a:lstStyle/>
          <a:p>
            <a:r>
              <a:rPr lang="en-IN" sz="900" dirty="0">
                <a:solidFill>
                  <a:schemeClr val="accent4">
                    <a:lumMod val="50000"/>
                  </a:schemeClr>
                </a:solidFill>
              </a:rPr>
              <a:t>6</a:t>
            </a:r>
          </a:p>
        </p:txBody>
      </p:sp>
      <p:sp>
        <p:nvSpPr>
          <p:cNvPr id="21" name="TextBox 20">
            <a:extLst>
              <a:ext uri="{FF2B5EF4-FFF2-40B4-BE49-F238E27FC236}">
                <a16:creationId xmlns:a16="http://schemas.microsoft.com/office/drawing/2014/main" id="{63B4FD62-B1B2-4D15-DC2C-44E5829FA618}"/>
              </a:ext>
            </a:extLst>
          </p:cNvPr>
          <p:cNvSpPr txBox="1"/>
          <p:nvPr/>
        </p:nvSpPr>
        <p:spPr>
          <a:xfrm>
            <a:off x="4276165" y="6275294"/>
            <a:ext cx="1819835" cy="230832"/>
          </a:xfrm>
          <a:prstGeom prst="rect">
            <a:avLst/>
          </a:prstGeom>
          <a:noFill/>
        </p:spPr>
        <p:txBody>
          <a:bodyPr wrap="square" rtlCol="0">
            <a:spAutoFit/>
          </a:bodyPr>
          <a:lstStyle/>
          <a:p>
            <a:r>
              <a:rPr lang="en-IN" sz="900" dirty="0">
                <a:solidFill>
                  <a:schemeClr val="accent4">
                    <a:lumMod val="50000"/>
                  </a:schemeClr>
                </a:solidFill>
              </a:rPr>
              <a:t>Snehit Shelke</a:t>
            </a:r>
          </a:p>
        </p:txBody>
      </p:sp>
    </p:spTree>
    <p:extLst>
      <p:ext uri="{BB962C8B-B14F-4D97-AF65-F5344CB8AC3E}">
        <p14:creationId xmlns:p14="http://schemas.microsoft.com/office/powerpoint/2010/main" val="369404055"/>
      </p:ext>
    </p:extLst>
  </p:cSld>
  <p:clrMapOvr>
    <a:masterClrMapping/>
  </p:clrMapOvr>
</p:sld>
</file>

<file path=ppt/theme/theme1.xml><?xml version="1.0" encoding="utf-8"?>
<a:theme xmlns:a="http://schemas.openxmlformats.org/drawingml/2006/main" name="Office Theme">
  <a:themeElements>
    <a:clrScheme name="Custom 175">
      <a:dk1>
        <a:sysClr val="windowText" lastClr="000000"/>
      </a:dk1>
      <a:lt1>
        <a:sysClr val="window" lastClr="FFFFFF"/>
      </a:lt1>
      <a:dk2>
        <a:srgbClr val="44546A"/>
      </a:dk2>
      <a:lt2>
        <a:srgbClr val="E7E6E6"/>
      </a:lt2>
      <a:accent1>
        <a:srgbClr val="EFEAE4"/>
      </a:accent1>
      <a:accent2>
        <a:srgbClr val="7C6B62"/>
      </a:accent2>
      <a:accent3>
        <a:srgbClr val="5D4C41"/>
      </a:accent3>
      <a:accent4>
        <a:srgbClr val="AA6256"/>
      </a:accent4>
      <a:accent5>
        <a:srgbClr val="ACC6D8"/>
      </a:accent5>
      <a:accent6>
        <a:srgbClr val="CBA863"/>
      </a:accent6>
      <a:hlink>
        <a:srgbClr val="0563C1"/>
      </a:hlink>
      <a:folHlink>
        <a:srgbClr val="954F72"/>
      </a:folHlink>
    </a:clrScheme>
    <a:fontScheme name="Custom 59">
      <a:majorFont>
        <a:latin typeface="Bodoni MT"/>
        <a:ea typeface=""/>
        <a:cs typeface=""/>
      </a:majorFont>
      <a:minorFont>
        <a:latin typeface="Seafor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tail Pitch Deck_tm33850888_Win32_LW_v2.potx" id="{46D5EC7D-1804-4C18-AE1A-8CD4358371A7}" vid="{50D438F0-9FB1-414D-BBA2-7CE35940A5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C8F3EECA-3A4D-4005-BFAD-C4D5A471E2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FB0D94B-5A32-4AAB-B55C-DC457E4CE0C4}">
  <ds:schemaRefs>
    <ds:schemaRef ds:uri="http://schemas.microsoft.com/sharepoint/v3/contenttype/forms"/>
  </ds:schemaRefs>
</ds:datastoreItem>
</file>

<file path=customXml/itemProps3.xml><?xml version="1.0" encoding="utf-8"?>
<ds:datastoreItem xmlns:ds="http://schemas.openxmlformats.org/officeDocument/2006/customXml" ds:itemID="{35B071DB-81D7-454C-B973-21A172F54F13}">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Retail pitch deck</Template>
  <TotalTime>247</TotalTime>
  <Words>811</Words>
  <Application>Microsoft Office PowerPoint</Application>
  <PresentationFormat>Widescreen</PresentationFormat>
  <Paragraphs>108</Paragraphs>
  <Slides>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Bodoni MT</vt:lpstr>
      <vt:lpstr>Calibri</vt:lpstr>
      <vt:lpstr>MathJax_Main</vt:lpstr>
      <vt:lpstr>MathJax_Math-italic</vt:lpstr>
      <vt:lpstr>Seaford</vt:lpstr>
      <vt:lpstr>Office Theme</vt:lpstr>
      <vt:lpstr>Problem Statement</vt:lpstr>
      <vt:lpstr>Model Building Process</vt:lpstr>
      <vt:lpstr>Model Building Process</vt:lpstr>
      <vt:lpstr>Model Building Process</vt:lpstr>
      <vt:lpstr>Analysis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 Statement</dc:title>
  <dc:creator>Snehit Shelke</dc:creator>
  <cp:lastModifiedBy>Snehit Shelke</cp:lastModifiedBy>
  <cp:revision>3</cp:revision>
  <dcterms:created xsi:type="dcterms:W3CDTF">2023-03-19T08:37:23Z</dcterms:created>
  <dcterms:modified xsi:type="dcterms:W3CDTF">2023-03-19T12:50:16Z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